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5"/>
  </p:notesMasterIdLst>
  <p:handoutMasterIdLst>
    <p:handoutMasterId r:id="rId36"/>
  </p:handoutMasterIdLst>
  <p:sldIdLst>
    <p:sldId id="452" r:id="rId5"/>
    <p:sldId id="496" r:id="rId6"/>
    <p:sldId id="500" r:id="rId7"/>
    <p:sldId id="464" r:id="rId8"/>
    <p:sldId id="465" r:id="rId9"/>
    <p:sldId id="466" r:id="rId10"/>
    <p:sldId id="467" r:id="rId11"/>
    <p:sldId id="468" r:id="rId12"/>
    <p:sldId id="469" r:id="rId13"/>
    <p:sldId id="470" r:id="rId14"/>
    <p:sldId id="471" r:id="rId15"/>
    <p:sldId id="472" r:id="rId16"/>
    <p:sldId id="473" r:id="rId17"/>
    <p:sldId id="474" r:id="rId18"/>
    <p:sldId id="475" r:id="rId19"/>
    <p:sldId id="476" r:id="rId20"/>
    <p:sldId id="477" r:id="rId21"/>
    <p:sldId id="479" r:id="rId22"/>
    <p:sldId id="481" r:id="rId23"/>
    <p:sldId id="483" r:id="rId24"/>
    <p:sldId id="484" r:id="rId25"/>
    <p:sldId id="485" r:id="rId26"/>
    <p:sldId id="486" r:id="rId27"/>
    <p:sldId id="487" r:id="rId28"/>
    <p:sldId id="488" r:id="rId29"/>
    <p:sldId id="489" r:id="rId30"/>
    <p:sldId id="490" r:id="rId31"/>
    <p:sldId id="491" r:id="rId32"/>
    <p:sldId id="492" r:id="rId33"/>
    <p:sldId id="49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Roy" initials="JR" lastIdx="7" clrIdx="0">
    <p:extLst>
      <p:ext uri="{19B8F6BF-5375-455C-9EA6-DF929625EA0E}">
        <p15:presenceInfo xmlns:p15="http://schemas.microsoft.com/office/powerpoint/2012/main" userId="S::jroy@cspace.com::5c2efa81-dd0a-4ad1-a1d5-5c3c613173bb" providerId="AD"/>
      </p:ext>
    </p:extLst>
  </p:cmAuthor>
  <p:cmAuthor id="2" name="Dana Haddad" initials="DH" lastIdx="9" clrIdx="1">
    <p:extLst>
      <p:ext uri="{19B8F6BF-5375-455C-9EA6-DF929625EA0E}">
        <p15:presenceInfo xmlns:p15="http://schemas.microsoft.com/office/powerpoint/2012/main" userId="S::dhaddad@cspace.com::1fa733a2-8e03-4fe3-a852-1be280ff93b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41C36"/>
    <a:srgbClr val="434690"/>
    <a:srgbClr val="4DA4D9"/>
    <a:srgbClr val="2D1343"/>
    <a:srgbClr val="141C34"/>
    <a:srgbClr val="DA3467"/>
    <a:srgbClr val="44495C"/>
    <a:srgbClr val="75746F"/>
    <a:srgbClr val="EAE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731" autoAdjust="0"/>
  </p:normalViewPr>
  <p:slideViewPr>
    <p:cSldViewPr snapToGrid="0">
      <p:cViewPr varScale="1">
        <p:scale>
          <a:sx n="71" d="100"/>
          <a:sy n="71" d="100"/>
        </p:scale>
        <p:origin x="366" y="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582" y="11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udia Vautz" userId="c92fab3c-7b47-4aac-a84b-05c3215e9b03" providerId="ADAL" clId="{0404EA3F-9424-4E5E-98AB-0F15BCEA4AB4}"/>
    <pc:docChg chg="undo custSel addSld delSld modSld sldOrd">
      <pc:chgData name="Claudia Vautz" userId="c92fab3c-7b47-4aac-a84b-05c3215e9b03" providerId="ADAL" clId="{0404EA3F-9424-4E5E-98AB-0F15BCEA4AB4}" dt="2022-04-24T15:22:27.438" v="97"/>
      <pc:docMkLst>
        <pc:docMk/>
      </pc:docMkLst>
      <pc:sldChg chg="modSp mod">
        <pc:chgData name="Claudia Vautz" userId="c92fab3c-7b47-4aac-a84b-05c3215e9b03" providerId="ADAL" clId="{0404EA3F-9424-4E5E-98AB-0F15BCEA4AB4}" dt="2022-04-24T15:20:49.080" v="94" actId="6549"/>
        <pc:sldMkLst>
          <pc:docMk/>
          <pc:sldMk cId="2954082762" sldId="452"/>
        </pc:sldMkLst>
        <pc:spChg chg="mod">
          <ac:chgData name="Claudia Vautz" userId="c92fab3c-7b47-4aac-a84b-05c3215e9b03" providerId="ADAL" clId="{0404EA3F-9424-4E5E-98AB-0F15BCEA4AB4}" dt="2022-04-24T15:20:49.080" v="94" actId="6549"/>
          <ac:spMkLst>
            <pc:docMk/>
            <pc:sldMk cId="2954082762" sldId="452"/>
            <ac:spMk id="6" creationId="{00000000-0000-0000-0000-000000000000}"/>
          </ac:spMkLst>
        </pc:spChg>
        <pc:spChg chg="mod">
          <ac:chgData name="Claudia Vautz" userId="c92fab3c-7b47-4aac-a84b-05c3215e9b03" providerId="ADAL" clId="{0404EA3F-9424-4E5E-98AB-0F15BCEA4AB4}" dt="2022-04-24T15:20:09.286" v="72" actId="20577"/>
          <ac:spMkLst>
            <pc:docMk/>
            <pc:sldMk cId="2954082762" sldId="452"/>
            <ac:spMk id="7" creationId="{00000000-0000-0000-0000-000000000000}"/>
          </ac:spMkLst>
        </pc:spChg>
        <pc:spChg chg="mod">
          <ac:chgData name="Claudia Vautz" userId="c92fab3c-7b47-4aac-a84b-05c3215e9b03" providerId="ADAL" clId="{0404EA3F-9424-4E5E-98AB-0F15BCEA4AB4}" dt="2022-04-24T15:20:36.573" v="93" actId="20577"/>
          <ac:spMkLst>
            <pc:docMk/>
            <pc:sldMk cId="2954082762" sldId="452"/>
            <ac:spMk id="8" creationId="{00000000-0000-0000-0000-000000000000}"/>
          </ac:spMkLst>
        </pc:spChg>
      </pc:sldChg>
      <pc:sldChg chg="add">
        <pc:chgData name="Claudia Vautz" userId="c92fab3c-7b47-4aac-a84b-05c3215e9b03" providerId="ADAL" clId="{0404EA3F-9424-4E5E-98AB-0F15BCEA4AB4}" dt="2022-04-24T15:22:27.438" v="97"/>
        <pc:sldMkLst>
          <pc:docMk/>
          <pc:sldMk cId="1521217572" sldId="458"/>
        </pc:sldMkLst>
      </pc:sldChg>
      <pc:sldChg chg="ord">
        <pc:chgData name="Claudia Vautz" userId="c92fab3c-7b47-4aac-a84b-05c3215e9b03" providerId="ADAL" clId="{0404EA3F-9424-4E5E-98AB-0F15BCEA4AB4}" dt="2022-04-24T15:15:13.469" v="0" actId="20578"/>
        <pc:sldMkLst>
          <pc:docMk/>
          <pc:sldMk cId="2315783657" sldId="465"/>
        </pc:sldMkLst>
      </pc:sldChg>
      <pc:sldChg chg="modSp mod modClrScheme chgLayout">
        <pc:chgData name="Claudia Vautz" userId="c92fab3c-7b47-4aac-a84b-05c3215e9b03" providerId="ADAL" clId="{0404EA3F-9424-4E5E-98AB-0F15BCEA4AB4}" dt="2022-04-24T15:22:00.214" v="96" actId="700"/>
        <pc:sldMkLst>
          <pc:docMk/>
          <pc:sldMk cId="425561" sldId="481"/>
        </pc:sldMkLst>
        <pc:spChg chg="mod ord">
          <ac:chgData name="Claudia Vautz" userId="c92fab3c-7b47-4aac-a84b-05c3215e9b03" providerId="ADAL" clId="{0404EA3F-9424-4E5E-98AB-0F15BCEA4AB4}" dt="2022-04-24T15:22:00.214" v="96" actId="700"/>
          <ac:spMkLst>
            <pc:docMk/>
            <pc:sldMk cId="425561" sldId="481"/>
            <ac:spMk id="2" creationId="{00000000-0000-0000-0000-000000000000}"/>
          </ac:spMkLst>
        </pc:spChg>
        <pc:spChg chg="mod ord">
          <ac:chgData name="Claudia Vautz" userId="c92fab3c-7b47-4aac-a84b-05c3215e9b03" providerId="ADAL" clId="{0404EA3F-9424-4E5E-98AB-0F15BCEA4AB4}" dt="2022-04-24T15:22:00.214" v="96" actId="700"/>
          <ac:spMkLst>
            <pc:docMk/>
            <pc:sldMk cId="425561" sldId="481"/>
            <ac:spMk id="3" creationId="{00000000-0000-0000-0000-000000000000}"/>
          </ac:spMkLst>
        </pc:spChg>
        <pc:spChg chg="mod ord">
          <ac:chgData name="Claudia Vautz" userId="c92fab3c-7b47-4aac-a84b-05c3215e9b03" providerId="ADAL" clId="{0404EA3F-9424-4E5E-98AB-0F15BCEA4AB4}" dt="2022-04-24T15:22:00.214" v="96" actId="700"/>
          <ac:spMkLst>
            <pc:docMk/>
            <pc:sldMk cId="425561" sldId="481"/>
            <ac:spMk id="4" creationId="{00000000-0000-0000-0000-000000000000}"/>
          </ac:spMkLst>
        </pc:spChg>
      </pc:sldChg>
      <pc:sldChg chg="addSp delSp modSp new del mod modClrScheme chgLayout">
        <pc:chgData name="Claudia Vautz" userId="c92fab3c-7b47-4aac-a84b-05c3215e9b03" providerId="ADAL" clId="{0404EA3F-9424-4E5E-98AB-0F15BCEA4AB4}" dt="2022-04-24T15:19:47.649" v="52" actId="2696"/>
        <pc:sldMkLst>
          <pc:docMk/>
          <pc:sldMk cId="3249714455" sldId="494"/>
        </pc:sldMkLst>
        <pc:spChg chg="del mod ord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2" creationId="{630CB813-5AD1-418F-8FCC-EADB30D0F1A4}"/>
          </ac:spMkLst>
        </pc:spChg>
        <pc:spChg chg="del mod ord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3" creationId="{C40F2CB7-CC57-4CB5-9B67-82E236C5BC70}"/>
          </ac:spMkLst>
        </pc:spChg>
        <pc:spChg chg="del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4" creationId="{B20F2E19-A1E1-4C84-A0AD-FCACE89A648A}"/>
          </ac:spMkLst>
        </pc:spChg>
        <pc:spChg chg="del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5" creationId="{71C1B31F-0928-4296-B21C-64817B631D91}"/>
          </ac:spMkLst>
        </pc:spChg>
        <pc:spChg chg="del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6" creationId="{F6B67F00-3FA4-401C-B580-11CBE4B61321}"/>
          </ac:spMkLst>
        </pc:spChg>
        <pc:spChg chg="del mod ord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7" creationId="{C3C53211-11F1-4F17-BD96-CE8572C1DCB1}"/>
          </ac:spMkLst>
        </pc:spChg>
        <pc:spChg chg="del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8" creationId="{8BF86C8D-9D98-44A3-8F10-2BEB72E974D2}"/>
          </ac:spMkLst>
        </pc:spChg>
        <pc:spChg chg="add mod ord">
          <ac:chgData name="Claudia Vautz" userId="c92fab3c-7b47-4aac-a84b-05c3215e9b03" providerId="ADAL" clId="{0404EA3F-9424-4E5E-98AB-0F15BCEA4AB4}" dt="2022-04-24T15:17:18.948" v="10" actId="20577"/>
          <ac:spMkLst>
            <pc:docMk/>
            <pc:sldMk cId="3249714455" sldId="494"/>
            <ac:spMk id="9" creationId="{8D5C8944-2BA6-40D4-8B71-536988331112}"/>
          </ac:spMkLst>
        </pc:spChg>
        <pc:spChg chg="add mod ord">
          <ac:chgData name="Claudia Vautz" userId="c92fab3c-7b47-4aac-a84b-05c3215e9b03" providerId="ADAL" clId="{0404EA3F-9424-4E5E-98AB-0F15BCEA4AB4}" dt="2022-04-24T15:16:51.403" v="2" actId="700"/>
          <ac:spMkLst>
            <pc:docMk/>
            <pc:sldMk cId="3249714455" sldId="494"/>
            <ac:spMk id="10" creationId="{57AC4371-4D96-4D21-98BD-8D7603B7192B}"/>
          </ac:spMkLst>
        </pc:spChg>
        <pc:spChg chg="add mod ord">
          <ac:chgData name="Claudia Vautz" userId="c92fab3c-7b47-4aac-a84b-05c3215e9b03" providerId="ADAL" clId="{0404EA3F-9424-4E5E-98AB-0F15BCEA4AB4}" dt="2022-04-24T15:17:10.499" v="4" actId="12"/>
          <ac:spMkLst>
            <pc:docMk/>
            <pc:sldMk cId="3249714455" sldId="494"/>
            <ac:spMk id="11" creationId="{9C95B046-27E1-402F-B5CC-9D8AC8A1D6C7}"/>
          </ac:spMkLst>
        </pc:spChg>
      </pc:sldChg>
      <pc:sldChg chg="modSp add mod modNotesTx">
        <pc:chgData name="Claudia Vautz" userId="c92fab3c-7b47-4aac-a84b-05c3215e9b03" providerId="ADAL" clId="{0404EA3F-9424-4E5E-98AB-0F15BCEA4AB4}" dt="2022-04-24T15:19:42.229" v="51" actId="6549"/>
        <pc:sldMkLst>
          <pc:docMk/>
          <pc:sldMk cId="1302791152" sldId="495"/>
        </pc:sldMkLst>
        <pc:spChg chg="mod">
          <ac:chgData name="Claudia Vautz" userId="c92fab3c-7b47-4aac-a84b-05c3215e9b03" providerId="ADAL" clId="{0404EA3F-9424-4E5E-98AB-0F15BCEA4AB4}" dt="2022-04-24T15:19:42.229" v="51" actId="6549"/>
          <ac:spMkLst>
            <pc:docMk/>
            <pc:sldMk cId="1302791152" sldId="495"/>
            <ac:spMk id="4" creationId="{00000000-0000-0000-0000-000000000000}"/>
          </ac:spMkLst>
        </pc:spChg>
      </pc:sldChg>
      <pc:sldChg chg="modSp add mod setBg">
        <pc:chgData name="Claudia Vautz" userId="c92fab3c-7b47-4aac-a84b-05c3215e9b03" providerId="ADAL" clId="{0404EA3F-9424-4E5E-98AB-0F15BCEA4AB4}" dt="2022-04-24T15:18:41.673" v="13" actId="6549"/>
        <pc:sldMkLst>
          <pc:docMk/>
          <pc:sldMk cId="2091544116" sldId="496"/>
        </pc:sldMkLst>
        <pc:spChg chg="mod">
          <ac:chgData name="Claudia Vautz" userId="c92fab3c-7b47-4aac-a84b-05c3215e9b03" providerId="ADAL" clId="{0404EA3F-9424-4E5E-98AB-0F15BCEA4AB4}" dt="2022-04-24T15:18:41.673" v="13" actId="6549"/>
          <ac:spMkLst>
            <pc:docMk/>
            <pc:sldMk cId="2091544116" sldId="496"/>
            <ac:spMk id="4" creationId="{00000000-0000-0000-0000-000000000000}"/>
          </ac:spMkLst>
        </pc:spChg>
      </pc:sldChg>
    </pc:docChg>
  </pc:docChgLst>
  <pc:docChgLst>
    <pc:chgData name="Vimal Kanth" userId="S::vimal.kanth@skillsoft.com::edbeee81-f6df-4b5a-808b-e16d75c9af15" providerId="AD" clId="Web-{54DB307A-66C1-BFF7-EA41-DC76FD29201A}"/>
    <pc:docChg chg="modSld">
      <pc:chgData name="Vimal Kanth" userId="S::vimal.kanth@skillsoft.com::edbeee81-f6df-4b5a-808b-e16d75c9af15" providerId="AD" clId="Web-{54DB307A-66C1-BFF7-EA41-DC76FD29201A}" dt="2020-06-26T12:05:29.661" v="1"/>
      <pc:docMkLst>
        <pc:docMk/>
      </pc:docMkLst>
      <pc:sldChg chg="modSp">
        <pc:chgData name="Vimal Kanth" userId="S::vimal.kanth@skillsoft.com::edbeee81-f6df-4b5a-808b-e16d75c9af15" providerId="AD" clId="Web-{54DB307A-66C1-BFF7-EA41-DC76FD29201A}" dt="2020-06-26T12:05:08.300" v="0"/>
        <pc:sldMkLst>
          <pc:docMk/>
          <pc:sldMk cId="787860763" sldId="419"/>
        </pc:sldMkLst>
        <pc:spChg chg="mod">
          <ac:chgData name="Vimal Kanth" userId="S::vimal.kanth@skillsoft.com::edbeee81-f6df-4b5a-808b-e16d75c9af15" providerId="AD" clId="Web-{54DB307A-66C1-BFF7-EA41-DC76FD29201A}" dt="2020-06-26T12:05:08.300" v="0"/>
          <ac:spMkLst>
            <pc:docMk/>
            <pc:sldMk cId="787860763" sldId="419"/>
            <ac:spMk id="16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54DB307A-66C1-BFF7-EA41-DC76FD29201A}" dt="2020-06-26T12:05:29.661" v="1"/>
        <pc:sldMkLst>
          <pc:docMk/>
          <pc:sldMk cId="2312329439" sldId="429"/>
        </pc:sldMkLst>
        <pc:spChg chg="mod">
          <ac:chgData name="Vimal Kanth" userId="S::vimal.kanth@skillsoft.com::edbeee81-f6df-4b5a-808b-e16d75c9af15" providerId="AD" clId="Web-{54DB307A-66C1-BFF7-EA41-DC76FD29201A}" dt="2020-06-26T12:05:29.661" v="1"/>
          <ac:spMkLst>
            <pc:docMk/>
            <pc:sldMk cId="2312329439" sldId="429"/>
            <ac:spMk id="4" creationId="{A45F3C51-B712-FE4C-8776-BA6F15CE5A3D}"/>
          </ac:spMkLst>
        </pc:spChg>
      </pc:sldChg>
    </pc:docChg>
  </pc:docChgLst>
  <pc:docChgLst>
    <pc:chgData name="Vimal Kanth" userId="S::vimal.kanth@skillsoft.com::edbeee81-f6df-4b5a-808b-e16d75c9af15" providerId="AD" clId="Web-{20995291-22CC-5969-F751-ADA3AC681437}"/>
    <pc:docChg chg="modSld">
      <pc:chgData name="Vimal Kanth" userId="S::vimal.kanth@skillsoft.com::edbeee81-f6df-4b5a-808b-e16d75c9af15" providerId="AD" clId="Web-{20995291-22CC-5969-F751-ADA3AC681437}" dt="2020-06-29T10:59:13.536" v="6" actId="14100"/>
      <pc:docMkLst>
        <pc:docMk/>
      </pc:docMkLst>
      <pc:sldChg chg="modSp">
        <pc:chgData name="Vimal Kanth" userId="S::vimal.kanth@skillsoft.com::edbeee81-f6df-4b5a-808b-e16d75c9af15" providerId="AD" clId="Web-{20995291-22CC-5969-F751-ADA3AC681437}" dt="2020-06-29T10:59:13.536" v="6" actId="14100"/>
        <pc:sldMkLst>
          <pc:docMk/>
          <pc:sldMk cId="3790779882" sldId="427"/>
        </pc:sldMkLst>
        <pc:spChg chg="mod">
          <ac:chgData name="Vimal Kanth" userId="S::vimal.kanth@skillsoft.com::edbeee81-f6df-4b5a-808b-e16d75c9af15" providerId="AD" clId="Web-{20995291-22CC-5969-F751-ADA3AC681437}" dt="2020-06-29T10:59:13.536" v="6" actId="14100"/>
          <ac:spMkLst>
            <pc:docMk/>
            <pc:sldMk cId="3790779882" sldId="427"/>
            <ac:spMk id="2" creationId="{00000000-0000-0000-0000-000000000000}"/>
          </ac:spMkLst>
        </pc:spChg>
      </pc:sldChg>
    </pc:docChg>
  </pc:docChgLst>
  <pc:docChgLst>
    <pc:chgData name="Claudia Vautz" userId="c92fab3c-7b47-4aac-a84b-05c3215e9b03" providerId="ADAL" clId="{1FEE1ABE-404E-46A3-85F2-F0E7D7567BDB}"/>
    <pc:docChg chg="undo custSel modSld modNotesMaster">
      <pc:chgData name="Claudia Vautz" userId="c92fab3c-7b47-4aac-a84b-05c3215e9b03" providerId="ADAL" clId="{1FEE1ABE-404E-46A3-85F2-F0E7D7567BDB}" dt="2022-04-26T23:17:49.297" v="249" actId="20577"/>
      <pc:docMkLst>
        <pc:docMk/>
      </pc:docMkLst>
      <pc:sldChg chg="delSp modSp mod">
        <pc:chgData name="Claudia Vautz" userId="c92fab3c-7b47-4aac-a84b-05c3215e9b03" providerId="ADAL" clId="{1FEE1ABE-404E-46A3-85F2-F0E7D7567BDB}" dt="2022-04-26T23:17:49.297" v="249" actId="20577"/>
        <pc:sldMkLst>
          <pc:docMk/>
          <pc:sldMk cId="2954082762" sldId="452"/>
        </pc:sldMkLst>
        <pc:spChg chg="mod">
          <ac:chgData name="Claudia Vautz" userId="c92fab3c-7b47-4aac-a84b-05c3215e9b03" providerId="ADAL" clId="{1FEE1ABE-404E-46A3-85F2-F0E7D7567BDB}" dt="2022-04-26T23:17:42.274" v="243" actId="20577"/>
          <ac:spMkLst>
            <pc:docMk/>
            <pc:sldMk cId="2954082762" sldId="452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17:49.297" v="249" actId="20577"/>
          <ac:spMkLst>
            <pc:docMk/>
            <pc:sldMk cId="2954082762" sldId="452"/>
            <ac:spMk id="8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3:07:18.434" v="217" actId="478"/>
          <ac:spMkLst>
            <pc:docMk/>
            <pc:sldMk cId="2954082762" sldId="452"/>
            <ac:spMk id="12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2:57:53.443" v="11" actId="6549"/>
        <pc:sldMkLst>
          <pc:docMk/>
          <pc:sldMk cId="2440252405" sldId="464"/>
        </pc:sldMkLst>
        <pc:spChg chg="mod">
          <ac:chgData name="Claudia Vautz" userId="c92fab3c-7b47-4aac-a84b-05c3215e9b03" providerId="ADAL" clId="{1FEE1ABE-404E-46A3-85F2-F0E7D7567BDB}" dt="2022-04-26T22:57:53.443" v="11" actId="6549"/>
          <ac:spMkLst>
            <pc:docMk/>
            <pc:sldMk cId="2440252405" sldId="464"/>
            <ac:spMk id="2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7:44.022" v="5" actId="478"/>
          <ac:spMkLst>
            <pc:docMk/>
            <pc:sldMk cId="2440252405" sldId="464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1FEE1ABE-404E-46A3-85F2-F0E7D7567BDB}" dt="2022-04-26T23:07:42.938" v="220" actId="478"/>
        <pc:sldMkLst>
          <pc:docMk/>
          <pc:sldMk cId="2315783657" sldId="465"/>
        </pc:sldMkLst>
        <pc:spChg chg="del mod">
          <ac:chgData name="Claudia Vautz" userId="c92fab3c-7b47-4aac-a84b-05c3215e9b03" providerId="ADAL" clId="{1FEE1ABE-404E-46A3-85F2-F0E7D7567BDB}" dt="2022-04-26T23:07:38.072" v="218" actId="478"/>
          <ac:spMkLst>
            <pc:docMk/>
            <pc:sldMk cId="2315783657" sldId="465"/>
            <ac:spMk id="2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8:16.273" v="29" actId="478"/>
          <ac:spMkLst>
            <pc:docMk/>
            <pc:sldMk cId="2315783657" sldId="465"/>
            <ac:spMk id="5" creationId="{00000000-0000-0000-0000-000000000000}"/>
          </ac:spMkLst>
        </pc:spChg>
        <pc:spChg chg="add del mod">
          <ac:chgData name="Claudia Vautz" userId="c92fab3c-7b47-4aac-a84b-05c3215e9b03" providerId="ADAL" clId="{1FEE1ABE-404E-46A3-85F2-F0E7D7567BDB}" dt="2022-04-26T23:07:42.938" v="220" actId="478"/>
          <ac:spMkLst>
            <pc:docMk/>
            <pc:sldMk cId="2315783657" sldId="465"/>
            <ac:spMk id="7" creationId="{B0D51DF8-6EE8-4C1B-BED1-F7B9BE247ABD}"/>
          </ac:spMkLst>
        </pc:spChg>
        <pc:spChg chg="add mod">
          <ac:chgData name="Claudia Vautz" userId="c92fab3c-7b47-4aac-a84b-05c3215e9b03" providerId="ADAL" clId="{1FEE1ABE-404E-46A3-85F2-F0E7D7567BDB}" dt="2022-04-26T23:07:38.753" v="219"/>
          <ac:spMkLst>
            <pc:docMk/>
            <pc:sldMk cId="2315783657" sldId="465"/>
            <ac:spMk id="8" creationId="{0260799A-98A2-4AE6-907F-42AE75000F8A}"/>
          </ac:spMkLst>
        </pc:spChg>
      </pc:sldChg>
      <pc:sldChg chg="delSp modSp mod">
        <pc:chgData name="Claudia Vautz" userId="c92fab3c-7b47-4aac-a84b-05c3215e9b03" providerId="ADAL" clId="{1FEE1ABE-404E-46A3-85F2-F0E7D7567BDB}" dt="2022-04-26T22:58:13.307" v="28" actId="478"/>
        <pc:sldMkLst>
          <pc:docMk/>
          <pc:sldMk cId="869484209" sldId="466"/>
        </pc:sldMkLst>
        <pc:spChg chg="mod">
          <ac:chgData name="Claudia Vautz" userId="c92fab3c-7b47-4aac-a84b-05c3215e9b03" providerId="ADAL" clId="{1FEE1ABE-404E-46A3-85F2-F0E7D7567BDB}" dt="2022-04-26T22:58:09.997" v="27" actId="6549"/>
          <ac:spMkLst>
            <pc:docMk/>
            <pc:sldMk cId="869484209" sldId="466"/>
            <ac:spMk id="2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8:13.307" v="28" actId="478"/>
          <ac:spMkLst>
            <pc:docMk/>
            <pc:sldMk cId="869484209" sldId="466"/>
            <ac:spMk id="5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24.658" v="175" actId="2"/>
        <pc:sldMkLst>
          <pc:docMk/>
          <pc:sldMk cId="3723659157" sldId="467"/>
        </pc:sldMkLst>
        <pc:spChg chg="del">
          <ac:chgData name="Claudia Vautz" userId="c92fab3c-7b47-4aac-a84b-05c3215e9b03" providerId="ADAL" clId="{1FEE1ABE-404E-46A3-85F2-F0E7D7567BDB}" dt="2022-04-26T22:58:20.873" v="30" actId="478"/>
          <ac:spMkLst>
            <pc:docMk/>
            <pc:sldMk cId="3723659157" sldId="467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2.816" v="172" actId="2"/>
          <ac:spMkLst>
            <pc:docMk/>
            <pc:sldMk cId="3723659157" sldId="467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4.658" v="175" actId="2"/>
          <ac:spMkLst>
            <pc:docMk/>
            <pc:sldMk cId="3723659157" sldId="467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27.110" v="179" actId="2"/>
        <pc:sldMkLst>
          <pc:docMk/>
          <pc:sldMk cId="2650263021" sldId="468"/>
        </pc:sldMkLst>
        <pc:spChg chg="del">
          <ac:chgData name="Claudia Vautz" userId="c92fab3c-7b47-4aac-a84b-05c3215e9b03" providerId="ADAL" clId="{1FEE1ABE-404E-46A3-85F2-F0E7D7567BDB}" dt="2022-04-26T22:58:27.658" v="31" actId="478"/>
          <ac:spMkLst>
            <pc:docMk/>
            <pc:sldMk cId="2650263021" sldId="468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5.379" v="176" actId="2"/>
          <ac:spMkLst>
            <pc:docMk/>
            <pc:sldMk cId="2650263021" sldId="468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7.110" v="179" actId="2"/>
          <ac:spMkLst>
            <pc:docMk/>
            <pc:sldMk cId="2650263021" sldId="468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29.143" v="181" actId="2"/>
        <pc:sldMkLst>
          <pc:docMk/>
          <pc:sldMk cId="2121969166" sldId="469"/>
        </pc:sldMkLst>
        <pc:spChg chg="del">
          <ac:chgData name="Claudia Vautz" userId="c92fab3c-7b47-4aac-a84b-05c3215e9b03" providerId="ADAL" clId="{1FEE1ABE-404E-46A3-85F2-F0E7D7567BDB}" dt="2022-04-26T22:58:32.186" v="32" actId="478"/>
          <ac:spMkLst>
            <pc:docMk/>
            <pc:sldMk cId="2121969166" sldId="469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7.822" v="180" actId="2"/>
          <ac:spMkLst>
            <pc:docMk/>
            <pc:sldMk cId="2121969166" sldId="469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29.143" v="181" actId="2"/>
          <ac:spMkLst>
            <pc:docMk/>
            <pc:sldMk cId="2121969166" sldId="469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32.127" v="185" actId="2"/>
        <pc:sldMkLst>
          <pc:docMk/>
          <pc:sldMk cId="1307592662" sldId="470"/>
        </pc:sldMkLst>
        <pc:spChg chg="del">
          <ac:chgData name="Claudia Vautz" userId="c92fab3c-7b47-4aac-a84b-05c3215e9b03" providerId="ADAL" clId="{1FEE1ABE-404E-46A3-85F2-F0E7D7567BDB}" dt="2022-04-26T22:58:38.434" v="33" actId="478"/>
          <ac:spMkLst>
            <pc:docMk/>
            <pc:sldMk cId="1307592662" sldId="470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0.130" v="182" actId="2"/>
          <ac:spMkLst>
            <pc:docMk/>
            <pc:sldMk cId="1307592662" sldId="470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2.127" v="185" actId="2"/>
          <ac:spMkLst>
            <pc:docMk/>
            <pc:sldMk cId="1307592662" sldId="470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34.335" v="189" actId="2"/>
        <pc:sldMkLst>
          <pc:docMk/>
          <pc:sldMk cId="1036792017" sldId="471"/>
        </pc:sldMkLst>
        <pc:spChg chg="del">
          <ac:chgData name="Claudia Vautz" userId="c92fab3c-7b47-4aac-a84b-05c3215e9b03" providerId="ADAL" clId="{1FEE1ABE-404E-46A3-85F2-F0E7D7567BDB}" dt="2022-04-26T22:58:40.809" v="34" actId="478"/>
          <ac:spMkLst>
            <pc:docMk/>
            <pc:sldMk cId="1036792017" sldId="471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2.749" v="186" actId="2"/>
          <ac:spMkLst>
            <pc:docMk/>
            <pc:sldMk cId="1036792017" sldId="471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4.335" v="189" actId="2"/>
          <ac:spMkLst>
            <pc:docMk/>
            <pc:sldMk cId="1036792017" sldId="471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35.213" v="191" actId="2"/>
        <pc:sldMkLst>
          <pc:docMk/>
          <pc:sldMk cId="956684641" sldId="472"/>
        </pc:sldMkLst>
        <pc:spChg chg="del">
          <ac:chgData name="Claudia Vautz" userId="c92fab3c-7b47-4aac-a84b-05c3215e9b03" providerId="ADAL" clId="{1FEE1ABE-404E-46A3-85F2-F0E7D7567BDB}" dt="2022-04-26T22:58:43.194" v="35" actId="478"/>
          <ac:spMkLst>
            <pc:docMk/>
            <pc:sldMk cId="956684641" sldId="472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4.719" v="190" actId="2"/>
          <ac:spMkLst>
            <pc:docMk/>
            <pc:sldMk cId="956684641" sldId="472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5.213" v="191" actId="2"/>
          <ac:spMkLst>
            <pc:docMk/>
            <pc:sldMk cId="956684641" sldId="472"/>
            <ac:spMk id="10" creationId="{A196B642-B6B9-4AD8-B375-6E5E118AD7F6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37.100" v="195" actId="2"/>
        <pc:sldMkLst>
          <pc:docMk/>
          <pc:sldMk cId="1958728805" sldId="473"/>
        </pc:sldMkLst>
        <pc:spChg chg="del">
          <ac:chgData name="Claudia Vautz" userId="c92fab3c-7b47-4aac-a84b-05c3215e9b03" providerId="ADAL" clId="{1FEE1ABE-404E-46A3-85F2-F0E7D7567BDB}" dt="2022-04-26T22:58:45.517" v="36" actId="478"/>
          <ac:spMkLst>
            <pc:docMk/>
            <pc:sldMk cId="1958728805" sldId="473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5.666" v="192" actId="2"/>
          <ac:spMkLst>
            <pc:docMk/>
            <pc:sldMk cId="1958728805" sldId="473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7.100" v="195" actId="2"/>
          <ac:spMkLst>
            <pc:docMk/>
            <pc:sldMk cId="1958728805" sldId="473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38.135" v="197" actId="2"/>
        <pc:sldMkLst>
          <pc:docMk/>
          <pc:sldMk cId="1528455996" sldId="474"/>
        </pc:sldMkLst>
        <pc:spChg chg="del">
          <ac:chgData name="Claudia Vautz" userId="c92fab3c-7b47-4aac-a84b-05c3215e9b03" providerId="ADAL" clId="{1FEE1ABE-404E-46A3-85F2-F0E7D7567BDB}" dt="2022-04-26T22:58:48.339" v="37" actId="478"/>
          <ac:spMkLst>
            <pc:docMk/>
            <pc:sldMk cId="1528455996" sldId="474"/>
            <ac:spMk id="5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7.667" v="196" actId="2"/>
          <ac:spMkLst>
            <pc:docMk/>
            <pc:sldMk cId="1528455996" sldId="474"/>
            <ac:spMk id="6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38.135" v="197" actId="2"/>
          <ac:spMkLst>
            <pc:docMk/>
            <pc:sldMk cId="1528455996" sldId="474"/>
            <ac:spMk id="8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41.226" v="202" actId="2"/>
        <pc:sldMkLst>
          <pc:docMk/>
          <pc:sldMk cId="3342187701" sldId="475"/>
        </pc:sldMkLst>
        <pc:spChg chg="mod">
          <ac:chgData name="Claudia Vautz" userId="c92fab3c-7b47-4aac-a84b-05c3215e9b03" providerId="ADAL" clId="{1FEE1ABE-404E-46A3-85F2-F0E7D7567BDB}" dt="2022-04-26T23:04:41.226" v="202" actId="2"/>
          <ac:spMkLst>
            <pc:docMk/>
            <pc:sldMk cId="3342187701" sldId="475"/>
            <ac:spMk id="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2:58:59.451" v="48" actId="20577"/>
          <ac:spMkLst>
            <pc:docMk/>
            <pc:sldMk cId="3342187701" sldId="475"/>
            <ac:spMk id="4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8:51.402" v="38" actId="478"/>
          <ac:spMkLst>
            <pc:docMk/>
            <pc:sldMk cId="3342187701" sldId="475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42.909" v="205" actId="2"/>
        <pc:sldMkLst>
          <pc:docMk/>
          <pc:sldMk cId="1026524793" sldId="476"/>
        </pc:sldMkLst>
        <pc:spChg chg="mod">
          <ac:chgData name="Claudia Vautz" userId="c92fab3c-7b47-4aac-a84b-05c3215e9b03" providerId="ADAL" clId="{1FEE1ABE-404E-46A3-85F2-F0E7D7567BDB}" dt="2022-04-26T23:04:42.909" v="205" actId="2"/>
          <ac:spMkLst>
            <pc:docMk/>
            <pc:sldMk cId="1026524793" sldId="476"/>
            <ac:spMk id="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2:59:07.283" v="58" actId="27636"/>
          <ac:spMkLst>
            <pc:docMk/>
            <pc:sldMk cId="1026524793" sldId="476"/>
            <ac:spMk id="4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9:09.690" v="59" actId="478"/>
          <ac:spMkLst>
            <pc:docMk/>
            <pc:sldMk cId="1026524793" sldId="476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2:59:17.738" v="64" actId="478"/>
        <pc:sldMkLst>
          <pc:docMk/>
          <pc:sldMk cId="3179298115" sldId="477"/>
        </pc:sldMkLst>
        <pc:spChg chg="mod">
          <ac:chgData name="Claudia Vautz" userId="c92fab3c-7b47-4aac-a84b-05c3215e9b03" providerId="ADAL" clId="{1FEE1ABE-404E-46A3-85F2-F0E7D7567BDB}" dt="2022-04-26T22:59:15.674" v="63" actId="20577"/>
          <ac:spMkLst>
            <pc:docMk/>
            <pc:sldMk cId="3179298115" sldId="477"/>
            <ac:spMk id="4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9:17.738" v="64" actId="478"/>
          <ac:spMkLst>
            <pc:docMk/>
            <pc:sldMk cId="3179298115" sldId="477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2:59:58.491" v="74" actId="6549"/>
        <pc:sldMkLst>
          <pc:docMk/>
          <pc:sldMk cId="3682620155" sldId="478"/>
        </pc:sldMkLst>
        <pc:spChg chg="mod">
          <ac:chgData name="Claudia Vautz" userId="c92fab3c-7b47-4aac-a84b-05c3215e9b03" providerId="ADAL" clId="{1FEE1ABE-404E-46A3-85F2-F0E7D7567BDB}" dt="2022-04-26T22:59:58.491" v="74" actId="6549"/>
          <ac:spMkLst>
            <pc:docMk/>
            <pc:sldMk cId="3682620155" sldId="478"/>
            <ac:spMk id="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2:59:50.931" v="68" actId="6549"/>
          <ac:spMkLst>
            <pc:docMk/>
            <pc:sldMk cId="3682620155" sldId="478"/>
            <ac:spMk id="3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2:59:47.643" v="66" actId="478"/>
          <ac:spMkLst>
            <pc:docMk/>
            <pc:sldMk cId="3682620155" sldId="478"/>
            <ac:spMk id="5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0:06.878" v="79" actId="20577"/>
        <pc:sldMkLst>
          <pc:docMk/>
          <pc:sldMk cId="2820561218" sldId="479"/>
        </pc:sldMkLst>
        <pc:spChg chg="mod">
          <ac:chgData name="Claudia Vautz" userId="c92fab3c-7b47-4aac-a84b-05c3215e9b03" providerId="ADAL" clId="{1FEE1ABE-404E-46A3-85F2-F0E7D7567BDB}" dt="2022-04-26T23:00:06.878" v="79" actId="20577"/>
          <ac:spMkLst>
            <pc:docMk/>
            <pc:sldMk cId="2820561218" sldId="479"/>
            <ac:spMk id="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0:02.002" v="76" actId="20577"/>
          <ac:spMkLst>
            <pc:docMk/>
            <pc:sldMk cId="2820561218" sldId="479"/>
            <ac:spMk id="3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3:00:04.413" v="77" actId="478"/>
          <ac:spMkLst>
            <pc:docMk/>
            <pc:sldMk cId="2820561218" sldId="479"/>
            <ac:spMk id="5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0:23.077" v="86" actId="20577"/>
        <pc:sldMkLst>
          <pc:docMk/>
          <pc:sldMk cId="665045055" sldId="480"/>
        </pc:sldMkLst>
        <pc:spChg chg="mod">
          <ac:chgData name="Claudia Vautz" userId="c92fab3c-7b47-4aac-a84b-05c3215e9b03" providerId="ADAL" clId="{1FEE1ABE-404E-46A3-85F2-F0E7D7567BDB}" dt="2022-04-26T23:00:23.077" v="86" actId="20577"/>
          <ac:spMkLst>
            <pc:docMk/>
            <pc:sldMk cId="665045055" sldId="480"/>
            <ac:spMk id="2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3:00:13.027" v="80" actId="478"/>
          <ac:spMkLst>
            <pc:docMk/>
            <pc:sldMk cId="665045055" sldId="480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1FEE1ABE-404E-46A3-85F2-F0E7D7567BDB}" dt="2022-04-26T23:02:07.675" v="135" actId="478"/>
        <pc:sldMkLst>
          <pc:docMk/>
          <pc:sldMk cId="425561" sldId="481"/>
        </pc:sldMkLst>
        <pc:spChg chg="mod">
          <ac:chgData name="Claudia Vautz" userId="c92fab3c-7b47-4aac-a84b-05c3215e9b03" providerId="ADAL" clId="{1FEE1ABE-404E-46A3-85F2-F0E7D7567BDB}" dt="2022-04-26T23:00:29.566" v="90" actId="20577"/>
          <ac:spMkLst>
            <pc:docMk/>
            <pc:sldMk cId="425561" sldId="481"/>
            <ac:spMk id="2" creationId="{00000000-0000-0000-0000-000000000000}"/>
          </ac:spMkLst>
        </pc:spChg>
        <pc:spChg chg="add del">
          <ac:chgData name="Claudia Vautz" userId="c92fab3c-7b47-4aac-a84b-05c3215e9b03" providerId="ADAL" clId="{1FEE1ABE-404E-46A3-85F2-F0E7D7567BDB}" dt="2022-04-26T23:02:07.675" v="135" actId="478"/>
          <ac:spMkLst>
            <pc:docMk/>
            <pc:sldMk cId="425561" sldId="481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1FEE1ABE-404E-46A3-85F2-F0E7D7567BDB}" dt="2022-04-26T23:02:10.293" v="136" actId="478"/>
        <pc:sldMkLst>
          <pc:docMk/>
          <pc:sldMk cId="604522501" sldId="482"/>
        </pc:sldMkLst>
        <pc:spChg chg="mod">
          <ac:chgData name="Claudia Vautz" userId="c92fab3c-7b47-4aac-a84b-05c3215e9b03" providerId="ADAL" clId="{1FEE1ABE-404E-46A3-85F2-F0E7D7567BDB}" dt="2022-04-26T23:01:59.883" v="134" actId="20577"/>
          <ac:spMkLst>
            <pc:docMk/>
            <pc:sldMk cId="604522501" sldId="482"/>
            <ac:spMk id="2" creationId="{00000000-0000-0000-0000-000000000000}"/>
          </ac:spMkLst>
        </pc:spChg>
        <pc:spChg chg="add del">
          <ac:chgData name="Claudia Vautz" userId="c92fab3c-7b47-4aac-a84b-05c3215e9b03" providerId="ADAL" clId="{1FEE1ABE-404E-46A3-85F2-F0E7D7567BDB}" dt="2022-04-26T23:02:10.293" v="136" actId="478"/>
          <ac:spMkLst>
            <pc:docMk/>
            <pc:sldMk cId="604522501" sldId="482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1FEE1ABE-404E-46A3-85F2-F0E7D7567BDB}" dt="2022-04-26T23:02:14.522" v="137" actId="478"/>
        <pc:sldMkLst>
          <pc:docMk/>
          <pc:sldMk cId="109979381" sldId="483"/>
        </pc:sldMkLst>
        <pc:spChg chg="mod">
          <ac:chgData name="Claudia Vautz" userId="c92fab3c-7b47-4aac-a84b-05c3215e9b03" providerId="ADAL" clId="{1FEE1ABE-404E-46A3-85F2-F0E7D7567BDB}" dt="2022-04-26T23:01:30.403" v="124" actId="20577"/>
          <ac:spMkLst>
            <pc:docMk/>
            <pc:sldMk cId="109979381" sldId="483"/>
            <ac:spMk id="2" creationId="{00000000-0000-0000-0000-000000000000}"/>
          </ac:spMkLst>
        </pc:spChg>
        <pc:spChg chg="add del">
          <ac:chgData name="Claudia Vautz" userId="c92fab3c-7b47-4aac-a84b-05c3215e9b03" providerId="ADAL" clId="{1FEE1ABE-404E-46A3-85F2-F0E7D7567BDB}" dt="2022-04-26T23:02:14.522" v="137" actId="478"/>
          <ac:spMkLst>
            <pc:docMk/>
            <pc:sldMk cId="109979381" sldId="48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1FEE1ABE-404E-46A3-85F2-F0E7D7567BDB}" dt="2022-04-26T23:02:17.089" v="138" actId="478"/>
        <pc:sldMkLst>
          <pc:docMk/>
          <pc:sldMk cId="3931853006" sldId="484"/>
        </pc:sldMkLst>
        <pc:spChg chg="del">
          <ac:chgData name="Claudia Vautz" userId="c92fab3c-7b47-4aac-a84b-05c3215e9b03" providerId="ADAL" clId="{1FEE1ABE-404E-46A3-85F2-F0E7D7567BDB}" dt="2022-04-26T23:02:17.089" v="138" actId="478"/>
          <ac:spMkLst>
            <pc:docMk/>
            <pc:sldMk cId="3931853006" sldId="484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1FEE1ABE-404E-46A3-85F2-F0E7D7567BDB}" dt="2022-04-26T23:02:20.306" v="139" actId="478"/>
        <pc:sldMkLst>
          <pc:docMk/>
          <pc:sldMk cId="3972166057" sldId="485"/>
        </pc:sldMkLst>
        <pc:spChg chg="mod">
          <ac:chgData name="Claudia Vautz" userId="c92fab3c-7b47-4aac-a84b-05c3215e9b03" providerId="ADAL" clId="{1FEE1ABE-404E-46A3-85F2-F0E7D7567BDB}" dt="2022-04-26T23:01:23.412" v="112" actId="20577"/>
          <ac:spMkLst>
            <pc:docMk/>
            <pc:sldMk cId="3972166057" sldId="485"/>
            <ac:spMk id="2" creationId="{00000000-0000-0000-0000-000000000000}"/>
          </ac:spMkLst>
        </pc:spChg>
        <pc:spChg chg="add del">
          <ac:chgData name="Claudia Vautz" userId="c92fab3c-7b47-4aac-a84b-05c3215e9b03" providerId="ADAL" clId="{1FEE1ABE-404E-46A3-85F2-F0E7D7567BDB}" dt="2022-04-26T23:02:20.306" v="139" actId="478"/>
          <ac:spMkLst>
            <pc:docMk/>
            <pc:sldMk cId="3972166057" sldId="485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1FEE1ABE-404E-46A3-85F2-F0E7D7567BDB}" dt="2022-04-26T23:02:22.788" v="140" actId="478"/>
        <pc:sldMkLst>
          <pc:docMk/>
          <pc:sldMk cId="2097187818" sldId="486"/>
        </pc:sldMkLst>
        <pc:spChg chg="del">
          <ac:chgData name="Claudia Vautz" userId="c92fab3c-7b47-4aac-a84b-05c3215e9b03" providerId="ADAL" clId="{1FEE1ABE-404E-46A3-85F2-F0E7D7567BDB}" dt="2022-04-26T23:02:22.788" v="140" actId="478"/>
          <ac:spMkLst>
            <pc:docMk/>
            <pc:sldMk cId="2097187818" sldId="486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1FEE1ABE-404E-46A3-85F2-F0E7D7567BDB}" dt="2022-04-26T23:02:26.939" v="141" actId="478"/>
        <pc:sldMkLst>
          <pc:docMk/>
          <pc:sldMk cId="2168858870" sldId="487"/>
        </pc:sldMkLst>
        <pc:spChg chg="del">
          <ac:chgData name="Claudia Vautz" userId="c92fab3c-7b47-4aac-a84b-05c3215e9b03" providerId="ADAL" clId="{1FEE1ABE-404E-46A3-85F2-F0E7D7567BDB}" dt="2022-04-26T23:02:26.939" v="141" actId="478"/>
          <ac:spMkLst>
            <pc:docMk/>
            <pc:sldMk cId="2168858870" sldId="487"/>
            <ac:spMk id="5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43.837" v="207" actId="2"/>
        <pc:sldMkLst>
          <pc:docMk/>
          <pc:sldMk cId="285824620" sldId="488"/>
        </pc:sldMkLst>
        <pc:spChg chg="mod">
          <ac:chgData name="Claudia Vautz" userId="c92fab3c-7b47-4aac-a84b-05c3215e9b03" providerId="ADAL" clId="{1FEE1ABE-404E-46A3-85F2-F0E7D7567BDB}" dt="2022-04-26T23:04:43.837" v="207" actId="2"/>
          <ac:spMkLst>
            <pc:docMk/>
            <pc:sldMk cId="285824620" sldId="488"/>
            <ac:spMk id="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2:34.723" v="148" actId="27636"/>
          <ac:spMkLst>
            <pc:docMk/>
            <pc:sldMk cId="285824620" sldId="488"/>
            <ac:spMk id="4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3:02:29.770" v="142" actId="478"/>
          <ac:spMkLst>
            <pc:docMk/>
            <pc:sldMk cId="285824620" sldId="488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46.335" v="213" actId="2"/>
        <pc:sldMkLst>
          <pc:docMk/>
          <pc:sldMk cId="2138694888" sldId="489"/>
        </pc:sldMkLst>
        <pc:spChg chg="mod">
          <ac:chgData name="Claudia Vautz" userId="c92fab3c-7b47-4aac-a84b-05c3215e9b03" providerId="ADAL" clId="{1FEE1ABE-404E-46A3-85F2-F0E7D7567BDB}" dt="2022-04-26T23:03:10.490" v="155" actId="20577"/>
          <ac:spMkLst>
            <pc:docMk/>
            <pc:sldMk cId="2138694888" sldId="489"/>
            <ac:spMk id="4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44.958" v="209" actId="2"/>
          <ac:spMkLst>
            <pc:docMk/>
            <pc:sldMk cId="2138694888" sldId="489"/>
            <ac:spMk id="5" creationId="{E771CE43-950A-48F2-BBF8-EEA2A90E7468}"/>
          </ac:spMkLst>
        </pc:spChg>
        <pc:spChg chg="mod">
          <ac:chgData name="Claudia Vautz" userId="c92fab3c-7b47-4aac-a84b-05c3215e9b03" providerId="ADAL" clId="{1FEE1ABE-404E-46A3-85F2-F0E7D7567BDB}" dt="2022-04-26T23:04:45.565" v="211" actId="2"/>
          <ac:spMkLst>
            <pc:docMk/>
            <pc:sldMk cId="2138694888" sldId="489"/>
            <ac:spMk id="6" creationId="{14DA3308-246F-4C6F-B8AF-C87D90C46909}"/>
          </ac:spMkLst>
        </pc:spChg>
        <pc:spChg chg="mod">
          <ac:chgData name="Claudia Vautz" userId="c92fab3c-7b47-4aac-a84b-05c3215e9b03" providerId="ADAL" clId="{1FEE1ABE-404E-46A3-85F2-F0E7D7567BDB}" dt="2022-04-26T23:04:46.335" v="213" actId="2"/>
          <ac:spMkLst>
            <pc:docMk/>
            <pc:sldMk cId="2138694888" sldId="489"/>
            <ac:spMk id="7" creationId="{FEA5BBD9-B4A5-4E80-8F86-528417E0912C}"/>
          </ac:spMkLst>
        </pc:spChg>
        <pc:spChg chg="del">
          <ac:chgData name="Claudia Vautz" userId="c92fab3c-7b47-4aac-a84b-05c3215e9b03" providerId="ADAL" clId="{1FEE1ABE-404E-46A3-85F2-F0E7D7567BDB}" dt="2022-04-26T23:03:13.342" v="156" actId="478"/>
          <ac:spMkLst>
            <pc:docMk/>
            <pc:sldMk cId="2138694888" sldId="489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4:47.296" v="216" actId="2"/>
        <pc:sldMkLst>
          <pc:docMk/>
          <pc:sldMk cId="2893534874" sldId="490"/>
        </pc:sldMkLst>
        <pc:spChg chg="mod">
          <ac:chgData name="Claudia Vautz" userId="c92fab3c-7b47-4aac-a84b-05c3215e9b03" providerId="ADAL" clId="{1FEE1ABE-404E-46A3-85F2-F0E7D7567BDB}" dt="2022-04-26T23:03:21.715" v="162" actId="27636"/>
          <ac:spMkLst>
            <pc:docMk/>
            <pc:sldMk cId="2893534874" sldId="490"/>
            <ac:spMk id="4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4:46.895" v="214" actId="2"/>
          <ac:spMkLst>
            <pc:docMk/>
            <pc:sldMk cId="2893534874" sldId="490"/>
            <ac:spMk id="8" creationId="{6D3FC4FA-D038-4270-8F5C-7199621AF5E1}"/>
          </ac:spMkLst>
        </pc:spChg>
        <pc:spChg chg="mod">
          <ac:chgData name="Claudia Vautz" userId="c92fab3c-7b47-4aac-a84b-05c3215e9b03" providerId="ADAL" clId="{1FEE1ABE-404E-46A3-85F2-F0E7D7567BDB}" dt="2022-04-26T23:04:47.296" v="216" actId="2"/>
          <ac:spMkLst>
            <pc:docMk/>
            <pc:sldMk cId="2893534874" sldId="490"/>
            <ac:spMk id="9" creationId="{528D683E-28C6-4F40-8C46-616ED29FDE73}"/>
          </ac:spMkLst>
        </pc:spChg>
        <pc:spChg chg="del">
          <ac:chgData name="Claudia Vautz" userId="c92fab3c-7b47-4aac-a84b-05c3215e9b03" providerId="ADAL" clId="{1FEE1ABE-404E-46A3-85F2-F0E7D7567BDB}" dt="2022-04-26T23:03:25.203" v="163" actId="478"/>
          <ac:spMkLst>
            <pc:docMk/>
            <pc:sldMk cId="2893534874" sldId="490"/>
            <ac:spMk id="14" creationId="{00000000-0000-0000-0000-000000000000}"/>
          </ac:spMkLst>
        </pc:spChg>
      </pc:sldChg>
      <pc:sldChg chg="delSp modSp mod">
        <pc:chgData name="Claudia Vautz" userId="c92fab3c-7b47-4aac-a84b-05c3215e9b03" providerId="ADAL" clId="{1FEE1ABE-404E-46A3-85F2-F0E7D7567BDB}" dt="2022-04-26T23:03:58.794" v="169" actId="6549"/>
        <pc:sldMkLst>
          <pc:docMk/>
          <pc:sldMk cId="1416937771" sldId="491"/>
        </pc:sldMkLst>
        <pc:spChg chg="del">
          <ac:chgData name="Claudia Vautz" userId="c92fab3c-7b47-4aac-a84b-05c3215e9b03" providerId="ADAL" clId="{1FEE1ABE-404E-46A3-85F2-F0E7D7567BDB}" dt="2022-04-26T23:03:28.722" v="164" actId="478"/>
          <ac:spMkLst>
            <pc:docMk/>
            <pc:sldMk cId="1416937771" sldId="491"/>
            <ac:spMk id="22" creationId="{00000000-0000-0000-0000-000000000000}"/>
          </ac:spMkLst>
        </pc:spChg>
        <pc:spChg chg="mod">
          <ac:chgData name="Claudia Vautz" userId="c92fab3c-7b47-4aac-a84b-05c3215e9b03" providerId="ADAL" clId="{1FEE1ABE-404E-46A3-85F2-F0E7D7567BDB}" dt="2022-04-26T23:03:58.794" v="169" actId="6549"/>
          <ac:spMkLst>
            <pc:docMk/>
            <pc:sldMk cId="1416937771" sldId="491"/>
            <ac:spMk id="24" creationId="{00000000-0000-0000-0000-000000000000}"/>
          </ac:spMkLst>
        </pc:spChg>
      </pc:sldChg>
      <pc:sldChg chg="delSp mod">
        <pc:chgData name="Claudia Vautz" userId="c92fab3c-7b47-4aac-a84b-05c3215e9b03" providerId="ADAL" clId="{1FEE1ABE-404E-46A3-85F2-F0E7D7567BDB}" dt="2022-04-26T23:08:55.305" v="221" actId="478"/>
        <pc:sldMkLst>
          <pc:docMk/>
          <pc:sldMk cId="828786874" sldId="492"/>
        </pc:sldMkLst>
        <pc:spChg chg="del">
          <ac:chgData name="Claudia Vautz" userId="c92fab3c-7b47-4aac-a84b-05c3215e9b03" providerId="ADAL" clId="{1FEE1ABE-404E-46A3-85F2-F0E7D7567BDB}" dt="2022-04-26T23:03:46.033" v="167" actId="478"/>
          <ac:spMkLst>
            <pc:docMk/>
            <pc:sldMk cId="828786874" sldId="492"/>
            <ac:spMk id="3" creationId="{00000000-0000-0000-0000-000000000000}"/>
          </ac:spMkLst>
        </pc:spChg>
        <pc:spChg chg="del">
          <ac:chgData name="Claudia Vautz" userId="c92fab3c-7b47-4aac-a84b-05c3215e9b03" providerId="ADAL" clId="{1FEE1ABE-404E-46A3-85F2-F0E7D7567BDB}" dt="2022-04-26T23:08:55.305" v="221" actId="478"/>
          <ac:spMkLst>
            <pc:docMk/>
            <pc:sldMk cId="828786874" sldId="492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1FEE1ABE-404E-46A3-85F2-F0E7D7567BDB}" dt="2022-04-26T23:03:50.297" v="168" actId="478"/>
        <pc:sldMkLst>
          <pc:docMk/>
          <pc:sldMk cId="1927219399" sldId="493"/>
        </pc:sldMkLst>
        <pc:spChg chg="del">
          <ac:chgData name="Claudia Vautz" userId="c92fab3c-7b47-4aac-a84b-05c3215e9b03" providerId="ADAL" clId="{1FEE1ABE-404E-46A3-85F2-F0E7D7567BDB}" dt="2022-04-26T23:03:50.297" v="168" actId="478"/>
          <ac:spMkLst>
            <pc:docMk/>
            <pc:sldMk cId="1927219399" sldId="493"/>
            <ac:spMk id="22" creationId="{00000000-0000-0000-0000-000000000000}"/>
          </ac:spMkLst>
        </pc:spChg>
      </pc:sldChg>
      <pc:sldChg chg="modSp mod">
        <pc:chgData name="Claudia Vautz" userId="c92fab3c-7b47-4aac-a84b-05c3215e9b03" providerId="ADAL" clId="{1FEE1ABE-404E-46A3-85F2-F0E7D7567BDB}" dt="2022-04-26T23:04:21.390" v="171" actId="2"/>
        <pc:sldMkLst>
          <pc:docMk/>
          <pc:sldMk cId="2091544116" sldId="496"/>
        </pc:sldMkLst>
        <pc:spChg chg="mod">
          <ac:chgData name="Claudia Vautz" userId="c92fab3c-7b47-4aac-a84b-05c3215e9b03" providerId="ADAL" clId="{1FEE1ABE-404E-46A3-85F2-F0E7D7567BDB}" dt="2022-04-26T23:04:21.390" v="171" actId="2"/>
          <ac:spMkLst>
            <pc:docMk/>
            <pc:sldMk cId="2091544116" sldId="496"/>
            <ac:spMk id="4" creationId="{00000000-0000-0000-0000-000000000000}"/>
          </ac:spMkLst>
        </pc:spChg>
      </pc:sldChg>
    </pc:docChg>
  </pc:docChgLst>
  <pc:docChgLst>
    <pc:chgData name="Vimal Kanth" userId="S::vimal.kanth@skillsoft.com::edbeee81-f6df-4b5a-808b-e16d75c9af15" providerId="AD" clId="Web-{3A5685DA-E7AB-6213-3464-DE0E9C561BDE}"/>
    <pc:docChg chg="modSld">
      <pc:chgData name="Vimal Kanth" userId="S::vimal.kanth@skillsoft.com::edbeee81-f6df-4b5a-808b-e16d75c9af15" providerId="AD" clId="Web-{3A5685DA-E7AB-6213-3464-DE0E9C561BDE}" dt="2020-06-29T07:40:44.958" v="61" actId="1076"/>
      <pc:docMkLst>
        <pc:docMk/>
      </pc:docMkLst>
      <pc:sldChg chg="modSp">
        <pc:chgData name="Vimal Kanth" userId="S::vimal.kanth@skillsoft.com::edbeee81-f6df-4b5a-808b-e16d75c9af15" providerId="AD" clId="Web-{3A5685DA-E7AB-6213-3464-DE0E9C561BDE}" dt="2020-06-29T07:33:57.285" v="17"/>
        <pc:sldMkLst>
          <pc:docMk/>
          <pc:sldMk cId="787860763" sldId="419"/>
        </pc:sldMkLst>
        <pc:spChg chg="mod">
          <ac:chgData name="Vimal Kanth" userId="S::vimal.kanth@skillsoft.com::edbeee81-f6df-4b5a-808b-e16d75c9af15" providerId="AD" clId="Web-{3A5685DA-E7AB-6213-3464-DE0E9C561BDE}" dt="2020-06-29T07:33:57.285" v="17"/>
          <ac:spMkLst>
            <pc:docMk/>
            <pc:sldMk cId="787860763" sldId="419"/>
            <ac:spMk id="16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40:44.958" v="61" actId="1076"/>
        <pc:sldMkLst>
          <pc:docMk/>
          <pc:sldMk cId="676459465" sldId="420"/>
        </pc:sldMkLst>
        <pc:spChg chg="mod">
          <ac:chgData name="Vimal Kanth" userId="S::vimal.kanth@skillsoft.com::edbeee81-f6df-4b5a-808b-e16d75c9af15" providerId="AD" clId="Web-{3A5685DA-E7AB-6213-3464-DE0E9C561BDE}" dt="2020-06-29T07:40:22.974" v="60"/>
          <ac:spMkLst>
            <pc:docMk/>
            <pc:sldMk cId="676459465" sldId="420"/>
            <ac:spMk id="2" creationId="{00000000-0000-0000-0000-000000000000}"/>
          </ac:spMkLst>
        </pc:spChg>
        <pc:spChg chg="mod">
          <ac:chgData name="Vimal Kanth" userId="S::vimal.kanth@skillsoft.com::edbeee81-f6df-4b5a-808b-e16d75c9af15" providerId="AD" clId="Web-{3A5685DA-E7AB-6213-3464-DE0E9C561BDE}" dt="2020-06-29T07:40:44.958" v="61" actId="1076"/>
          <ac:spMkLst>
            <pc:docMk/>
            <pc:sldMk cId="676459465" sldId="420"/>
            <ac:spMk id="3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8:53.677" v="50" actId="14100"/>
        <pc:sldMkLst>
          <pc:docMk/>
          <pc:sldMk cId="2474481182" sldId="421"/>
        </pc:sldMkLst>
        <pc:spChg chg="mod">
          <ac:chgData name="Vimal Kanth" userId="S::vimal.kanth@skillsoft.com::edbeee81-f6df-4b5a-808b-e16d75c9af15" providerId="AD" clId="Web-{3A5685DA-E7AB-6213-3464-DE0E9C561BDE}" dt="2020-06-29T07:38:53.677" v="50" actId="14100"/>
          <ac:spMkLst>
            <pc:docMk/>
            <pc:sldMk cId="2474481182" sldId="421"/>
            <ac:spMk id="2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6:36.989" v="37" actId="20577"/>
        <pc:sldMkLst>
          <pc:docMk/>
          <pc:sldMk cId="380510215" sldId="422"/>
        </pc:sldMkLst>
        <pc:spChg chg="mod">
          <ac:chgData name="Vimal Kanth" userId="S::vimal.kanth@skillsoft.com::edbeee81-f6df-4b5a-808b-e16d75c9af15" providerId="AD" clId="Web-{3A5685DA-E7AB-6213-3464-DE0E9C561BDE}" dt="2020-06-29T07:36:36.989" v="37" actId="20577"/>
          <ac:spMkLst>
            <pc:docMk/>
            <pc:sldMk cId="380510215" sldId="422"/>
            <ac:spMk id="3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9:46.364" v="57"/>
        <pc:sldMkLst>
          <pc:docMk/>
          <pc:sldMk cId="1436426423" sldId="423"/>
        </pc:sldMkLst>
        <pc:spChg chg="mod">
          <ac:chgData name="Vimal Kanth" userId="S::vimal.kanth@skillsoft.com::edbeee81-f6df-4b5a-808b-e16d75c9af15" providerId="AD" clId="Web-{3A5685DA-E7AB-6213-3464-DE0E9C561BDE}" dt="2020-06-29T07:39:46.364" v="57"/>
          <ac:spMkLst>
            <pc:docMk/>
            <pc:sldMk cId="1436426423" sldId="423"/>
            <ac:spMk id="4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6:18.286" v="34" actId="1076"/>
        <pc:sldMkLst>
          <pc:docMk/>
          <pc:sldMk cId="3790779882" sldId="427"/>
        </pc:sldMkLst>
        <pc:spChg chg="mod">
          <ac:chgData name="Vimal Kanth" userId="S::vimal.kanth@skillsoft.com::edbeee81-f6df-4b5a-808b-e16d75c9af15" providerId="AD" clId="Web-{3A5685DA-E7AB-6213-3464-DE0E9C561BDE}" dt="2020-06-29T07:36:01.505" v="30" actId="1076"/>
          <ac:spMkLst>
            <pc:docMk/>
            <pc:sldMk cId="3790779882" sldId="427"/>
            <ac:spMk id="88" creationId="{DB95B833-255A-4677-A5DE-069D0644EA68}"/>
          </ac:spMkLst>
        </pc:spChg>
        <pc:spChg chg="mod">
          <ac:chgData name="Vimal Kanth" userId="S::vimal.kanth@skillsoft.com::edbeee81-f6df-4b5a-808b-e16d75c9af15" providerId="AD" clId="Web-{3A5685DA-E7AB-6213-3464-DE0E9C561BDE}" dt="2020-06-29T07:35:53.412" v="29" actId="1076"/>
          <ac:spMkLst>
            <pc:docMk/>
            <pc:sldMk cId="3790779882" sldId="427"/>
            <ac:spMk id="90" creationId="{11BC18AC-6D61-4736-AB7D-2E9BA1DB492E}"/>
          </ac:spMkLst>
        </pc:spChg>
        <pc:spChg chg="mod">
          <ac:chgData name="Vimal Kanth" userId="S::vimal.kanth@skillsoft.com::edbeee81-f6df-4b5a-808b-e16d75c9af15" providerId="AD" clId="Web-{3A5685DA-E7AB-6213-3464-DE0E9C561BDE}" dt="2020-06-29T07:36:18.286" v="34" actId="1076"/>
          <ac:spMkLst>
            <pc:docMk/>
            <pc:sldMk cId="3790779882" sldId="427"/>
            <ac:spMk id="92" creationId="{82B533BB-7CCD-4E96-A34B-678694D07459}"/>
          </ac:spMkLst>
        </pc:spChg>
        <pc:spChg chg="mod">
          <ac:chgData name="Vimal Kanth" userId="S::vimal.kanth@skillsoft.com::edbeee81-f6df-4b5a-808b-e16d75c9af15" providerId="AD" clId="Web-{3A5685DA-E7AB-6213-3464-DE0E9C561BDE}" dt="2020-06-29T07:36:12.395" v="33" actId="1076"/>
          <ac:spMkLst>
            <pc:docMk/>
            <pc:sldMk cId="3790779882" sldId="427"/>
            <ac:spMk id="94" creationId="{F4701D8E-3A0E-4C17-A5B4-74FDF4C9F00E}"/>
          </ac:spMkLst>
        </pc:spChg>
        <pc:spChg chg="mod">
          <ac:chgData name="Vimal Kanth" userId="S::vimal.kanth@skillsoft.com::edbeee81-f6df-4b5a-808b-e16d75c9af15" providerId="AD" clId="Web-{3A5685DA-E7AB-6213-3464-DE0E9C561BDE}" dt="2020-06-29T07:36:07.692" v="31" actId="1076"/>
          <ac:spMkLst>
            <pc:docMk/>
            <pc:sldMk cId="3790779882" sldId="427"/>
            <ac:spMk id="95" creationId="{5FF269E6-25AD-474F-9D30-CE8119EE3AE5}"/>
          </ac:spMkLst>
        </pc:spChg>
        <pc:spChg chg="mod">
          <ac:chgData name="Vimal Kanth" userId="S::vimal.kanth@skillsoft.com::edbeee81-f6df-4b5a-808b-e16d75c9af15" providerId="AD" clId="Web-{3A5685DA-E7AB-6213-3464-DE0E9C561BDE}" dt="2020-06-29T07:36:07.707" v="32" actId="1076"/>
          <ac:spMkLst>
            <pc:docMk/>
            <pc:sldMk cId="3790779882" sldId="427"/>
            <ac:spMk id="96" creationId="{440EA4CC-58F3-47F8-BB49-C969E89D41D8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9:08.333" v="52" actId="14100"/>
        <pc:sldMkLst>
          <pc:docMk/>
          <pc:sldMk cId="1131644757" sldId="428"/>
        </pc:sldMkLst>
        <pc:spChg chg="mod">
          <ac:chgData name="Vimal Kanth" userId="S::vimal.kanth@skillsoft.com::edbeee81-f6df-4b5a-808b-e16d75c9af15" providerId="AD" clId="Web-{3A5685DA-E7AB-6213-3464-DE0E9C561BDE}" dt="2020-06-29T07:39:08.333" v="52" actId="14100"/>
          <ac:spMkLst>
            <pc:docMk/>
            <pc:sldMk cId="1131644757" sldId="428"/>
            <ac:spMk id="8" creationId="{F9C857E5-8164-ED47-8B47-6CCF65B4B1F6}"/>
          </ac:spMkLst>
        </pc:spChg>
      </pc:sldChg>
      <pc:sldChg chg="delSp modSp">
        <pc:chgData name="Vimal Kanth" userId="S::vimal.kanth@skillsoft.com::edbeee81-f6df-4b5a-808b-e16d75c9af15" providerId="AD" clId="Web-{3A5685DA-E7AB-6213-3464-DE0E9C561BDE}" dt="2020-06-29T07:35:43.254" v="28" actId="14100"/>
        <pc:sldMkLst>
          <pc:docMk/>
          <pc:sldMk cId="2312329439" sldId="429"/>
        </pc:sldMkLst>
        <pc:spChg chg="mod">
          <ac:chgData name="Vimal Kanth" userId="S::vimal.kanth@skillsoft.com::edbeee81-f6df-4b5a-808b-e16d75c9af15" providerId="AD" clId="Web-{3A5685DA-E7AB-6213-3464-DE0E9C561BDE}" dt="2020-06-29T07:35:43.254" v="28" actId="14100"/>
          <ac:spMkLst>
            <pc:docMk/>
            <pc:sldMk cId="2312329439" sldId="429"/>
            <ac:spMk id="4" creationId="{A45F3C51-B712-FE4C-8776-BA6F15CE5A3D}"/>
          </ac:spMkLst>
        </pc:spChg>
        <pc:spChg chg="del mod">
          <ac:chgData name="Vimal Kanth" userId="S::vimal.kanth@skillsoft.com::edbeee81-f6df-4b5a-808b-e16d75c9af15" providerId="AD" clId="Web-{3A5685DA-E7AB-6213-3464-DE0E9C561BDE}" dt="2020-06-29T07:35:29.785" v="26"/>
          <ac:spMkLst>
            <pc:docMk/>
            <pc:sldMk cId="2312329439" sldId="429"/>
            <ac:spMk id="21" creationId="{3A3CC986-2550-0C48-A21E-B7553C56AA7A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9:23.052" v="56" actId="14100"/>
        <pc:sldMkLst>
          <pc:docMk/>
          <pc:sldMk cId="175236703" sldId="430"/>
        </pc:sldMkLst>
        <pc:spChg chg="mod">
          <ac:chgData name="Vimal Kanth" userId="S::vimal.kanth@skillsoft.com::edbeee81-f6df-4b5a-808b-e16d75c9af15" providerId="AD" clId="Web-{3A5685DA-E7AB-6213-3464-DE0E9C561BDE}" dt="2020-06-29T07:39:23.052" v="56" actId="14100"/>
          <ac:spMkLst>
            <pc:docMk/>
            <pc:sldMk cId="175236703" sldId="430"/>
            <ac:spMk id="6" creationId="{00000000-0000-0000-0000-000000000000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39:56.333" v="58"/>
        <pc:sldMkLst>
          <pc:docMk/>
          <pc:sldMk cId="947796556" sldId="432"/>
        </pc:sldMkLst>
        <pc:spChg chg="mod">
          <ac:chgData name="Vimal Kanth" userId="S::vimal.kanth@skillsoft.com::edbeee81-f6df-4b5a-808b-e16d75c9af15" providerId="AD" clId="Web-{3A5685DA-E7AB-6213-3464-DE0E9C561BDE}" dt="2020-06-29T07:39:56.333" v="58"/>
          <ac:spMkLst>
            <pc:docMk/>
            <pc:sldMk cId="947796556" sldId="432"/>
            <ac:spMk id="15" creationId="{C18A6A9C-1E41-BC46-8485-33636C7758FF}"/>
          </ac:spMkLst>
        </pc:spChg>
      </pc:sldChg>
      <pc:sldChg chg="modSp">
        <pc:chgData name="Vimal Kanth" userId="S::vimal.kanth@skillsoft.com::edbeee81-f6df-4b5a-808b-e16d75c9af15" providerId="AD" clId="Web-{3A5685DA-E7AB-6213-3464-DE0E9C561BDE}" dt="2020-06-29T07:40:14.771" v="59"/>
        <pc:sldMkLst>
          <pc:docMk/>
          <pc:sldMk cId="2432913482" sldId="435"/>
        </pc:sldMkLst>
        <pc:spChg chg="mod">
          <ac:chgData name="Vimal Kanth" userId="S::vimal.kanth@skillsoft.com::edbeee81-f6df-4b5a-808b-e16d75c9af15" providerId="AD" clId="Web-{3A5685DA-E7AB-6213-3464-DE0E9C561BDE}" dt="2020-06-29T07:40:14.771" v="59"/>
          <ac:spMkLst>
            <pc:docMk/>
            <pc:sldMk cId="2432913482" sldId="435"/>
            <ac:spMk id="7" creationId="{C18A6A9C-1E41-BC46-8485-33636C7758F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DD8F3-0788-EB46-B0FF-56E5018B51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34D90-780E-984D-B280-A1B9F5EC8D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4AC1C-8E66-544F-8E6E-C33BCA1A89C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5219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dirty="0"/>
              <a:t>Fdsafsd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1D448-D4B6-2B4C-94E3-099ED6E5A8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9142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3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043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039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726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08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8829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772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609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6213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62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142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NL" dirty="0"/>
              <a:t>Day 1: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Tool: IDE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Conventions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List comprenensions (unique to Python)</a:t>
            </a:r>
          </a:p>
        </p:txBody>
      </p:sp>
    </p:spTree>
    <p:extLst>
      <p:ext uri="{BB962C8B-B14F-4D97-AF65-F5344CB8AC3E}">
        <p14:creationId xmlns:p14="http://schemas.microsoft.com/office/powerpoint/2010/main" val="2251692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2376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6842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043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8472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7092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8317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8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8704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55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57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Graphics:</a:t>
            </a:r>
          </a:p>
          <a:p>
            <a:r>
              <a:rPr lang="en-US" b="1" dirty="0"/>
              <a:t>The image appears on click</a:t>
            </a:r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759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32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08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changes in index</a:t>
            </a:r>
          </a:p>
        </p:txBody>
      </p:sp>
    </p:spTree>
    <p:extLst>
      <p:ext uri="{BB962C8B-B14F-4D97-AF65-F5344CB8AC3E}">
        <p14:creationId xmlns:p14="http://schemas.microsoft.com/office/powerpoint/2010/main" val="28158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44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 userDrawn="1"/>
        </p:nvSpPr>
        <p:spPr bwMode="auto">
          <a:xfrm>
            <a:off x="2173649" y="3306967"/>
            <a:ext cx="4894827" cy="5449705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76200">
            <a:solidFill>
              <a:srgbClr val="FFFFFF">
                <a:alpha val="30000"/>
              </a:srgb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7" r="32905"/>
          <a:stretch/>
        </p:blipFill>
        <p:spPr>
          <a:xfrm>
            <a:off x="0" y="-2"/>
            <a:ext cx="32131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565400" y="0"/>
            <a:ext cx="726929" cy="68580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694108" y="0"/>
            <a:ext cx="449789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6991926" y="841971"/>
            <a:ext cx="2673294" cy="2976339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6350">
            <a:solidFill>
              <a:schemeClr val="tx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868313" y="-1"/>
            <a:ext cx="42170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7835" y="823656"/>
            <a:ext cx="3797386" cy="3357819"/>
          </a:xfrm>
        </p:spPr>
        <p:txBody>
          <a:bodyPr>
            <a:noAutofit/>
          </a:bodyPr>
          <a:lstStyle>
            <a:lvl1pPr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BOOTCAMP TITLE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GOES HERE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FOR TECH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AND DEV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413908" y="3606587"/>
            <a:ext cx="3778091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413908" y="4719851"/>
            <a:ext cx="3466741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9371937" y="1241292"/>
            <a:ext cx="2700338" cy="377905"/>
          </a:xfrm>
        </p:spPr>
        <p:txBody>
          <a:bodyPr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387641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-2"/>
            <a:ext cx="3746499" cy="685800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32004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968811" y="133221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968811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610391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864004" y="-2"/>
            <a:ext cx="432799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7406" y="368164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145527" y="2083569"/>
            <a:ext cx="3200400" cy="2690863"/>
          </a:xfrm>
        </p:spPr>
        <p:txBody>
          <a:bodyPr anchor="ctr"/>
          <a:lstStyle>
            <a:lvl1pPr>
              <a:defRPr sz="3600" baseline="0">
                <a:solidFill>
                  <a:srgbClr val="FFFFFF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67406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3595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60070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841279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7690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7756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7690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813974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 userDrawn="1"/>
        </p:nvSpPr>
        <p:spPr>
          <a:xfrm>
            <a:off x="1" y="-2"/>
            <a:ext cx="3366257" cy="6858002"/>
          </a:xfrm>
          <a:custGeom>
            <a:avLst/>
            <a:gdLst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37464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26161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499" h="6858002">
                <a:moveTo>
                  <a:pt x="0" y="0"/>
                </a:moveTo>
                <a:lnTo>
                  <a:pt x="3746499" y="0"/>
                </a:lnTo>
                <a:lnTo>
                  <a:pt x="2616199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25019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8816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67437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537608" y="1955587"/>
            <a:ext cx="4108292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537608" y="3068851"/>
            <a:ext cx="410829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807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250956"/>
            <a:ext cx="50292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00818" y="1384300"/>
            <a:ext cx="5029202" cy="914400"/>
          </a:xfrm>
        </p:spPr>
        <p:txBody>
          <a:bodyPr anchor="ctr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00818" y="2497564"/>
            <a:ext cx="502920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997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432425" y="0"/>
            <a:ext cx="675957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2058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33909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83768" y="1269095"/>
            <a:ext cx="8508231" cy="486500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768" y="390207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93868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 flipH="1" flipV="1">
            <a:off x="-408636" y="1603664"/>
            <a:ext cx="5487914" cy="3750797"/>
          </a:xfrm>
          <a:custGeom>
            <a:avLst/>
            <a:gdLst>
              <a:gd name="connsiteX0" fmla="*/ 0 w 5487914"/>
              <a:gd name="connsiteY0" fmla="*/ 0 h 3191442"/>
              <a:gd name="connsiteX1" fmla="*/ 5487914 w 5487914"/>
              <a:gd name="connsiteY1" fmla="*/ 0 h 3191442"/>
              <a:gd name="connsiteX2" fmla="*/ 5487914 w 5487914"/>
              <a:gd name="connsiteY2" fmla="*/ 3181081 h 3191442"/>
              <a:gd name="connsiteX3" fmla="*/ 751996 w 5487914"/>
              <a:gd name="connsiteY3" fmla="*/ 3191442 h 3191442"/>
              <a:gd name="connsiteX4" fmla="*/ 0 w 5487914"/>
              <a:gd name="connsiteY4" fmla="*/ 0 h 31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914" h="3191442">
                <a:moveTo>
                  <a:pt x="0" y="0"/>
                </a:moveTo>
                <a:lnTo>
                  <a:pt x="5487914" y="0"/>
                </a:lnTo>
                <a:lnTo>
                  <a:pt x="5487914" y="3181081"/>
                </a:lnTo>
                <a:lnTo>
                  <a:pt x="751996" y="31914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11993056" y="1603664"/>
            <a:ext cx="198944" cy="3750797"/>
          </a:xfrm>
          <a:prstGeom prst="rect">
            <a:avLst/>
          </a:prstGeom>
          <a:solidFill>
            <a:srgbClr val="DA3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5044037" cy="6870701"/>
          </a:xfrm>
          <a:custGeom>
            <a:avLst/>
            <a:gdLst>
              <a:gd name="connsiteX0" fmla="*/ 0 w 4967837"/>
              <a:gd name="connsiteY0" fmla="*/ 0 h 6858001"/>
              <a:gd name="connsiteX1" fmla="*/ 4967837 w 4967837"/>
              <a:gd name="connsiteY1" fmla="*/ 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4967837"/>
              <a:gd name="connsiteY0" fmla="*/ 0 h 6858001"/>
              <a:gd name="connsiteX1" fmla="*/ 3647037 w 4967837"/>
              <a:gd name="connsiteY1" fmla="*/ 2540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5044037"/>
              <a:gd name="connsiteY0" fmla="*/ 0 h 6870701"/>
              <a:gd name="connsiteX1" fmla="*/ 3647037 w 5044037"/>
              <a:gd name="connsiteY1" fmla="*/ 2540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  <a:gd name="connsiteX0" fmla="*/ 0 w 5044037"/>
              <a:gd name="connsiteY0" fmla="*/ 0 h 6870701"/>
              <a:gd name="connsiteX1" fmla="*/ 3723237 w 5044037"/>
              <a:gd name="connsiteY1" fmla="*/ 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4037" h="6870701">
                <a:moveTo>
                  <a:pt x="0" y="0"/>
                </a:moveTo>
                <a:lnTo>
                  <a:pt x="3723237" y="0"/>
                </a:lnTo>
                <a:lnTo>
                  <a:pt x="5044037" y="68707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140347" y="1131500"/>
            <a:ext cx="6756400" cy="5002601"/>
          </a:xfrm>
        </p:spPr>
        <p:txBody>
          <a:bodyPr anchor="ctr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8568" y="454902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7333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4D876-BB71-D14D-AFB0-159FC52976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09186" y="429203"/>
            <a:ext cx="6705600" cy="726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lang="en-US" b="0" dirty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Edit </a:t>
            </a:r>
            <a:r>
              <a:rPr lang="en-US" dirty="0">
                <a:latin typeface="+mj-lt"/>
              </a:rPr>
              <a:t>Info about Presentation and presenter name below </a:t>
            </a:r>
            <a:endParaRPr lang="en-US" b="1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8DE382-4EE8-FE42-8CD5-853959E75AC6}"/>
              </a:ext>
            </a:extLst>
          </p:cNvPr>
          <p:cNvSpPr/>
          <p:nvPr userDrawn="1"/>
        </p:nvSpPr>
        <p:spPr>
          <a:xfrm>
            <a:off x="8580271" y="0"/>
            <a:ext cx="361172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116" y="3531063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Name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FEA8525-82B7-7B4A-96A3-E35F4F93D7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186" y="1155422"/>
            <a:ext cx="2084831" cy="22405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ADD156B-22C3-924A-B131-69D1AFE525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846970" y="2348274"/>
            <a:ext cx="3078329" cy="2652015"/>
          </a:xfrm>
        </p:spPr>
        <p:txBody>
          <a:bodyPr anchor="t" anchorCtr="0">
            <a:noAutofit/>
          </a:bodyPr>
          <a:lstStyle>
            <a:lvl1pPr algn="l">
              <a:lnSpc>
                <a:spcPct val="75000"/>
              </a:lnSpc>
              <a:defRPr sz="3600" b="1" i="0" baseline="0">
                <a:solidFill>
                  <a:schemeClr val="bg1"/>
                </a:solidFill>
                <a:latin typeface="Montserrat Black" pitchFamily="2" charset="77"/>
              </a:defRPr>
            </a:lvl1pPr>
          </a:lstStyle>
          <a:p>
            <a:r>
              <a:rPr lang="en-US" dirty="0"/>
              <a:t>TITLE FOR THIS TOPIC GOES HERE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913481" y="4093113"/>
            <a:ext cx="921473" cy="63506"/>
            <a:chOff x="6694826" y="6060892"/>
            <a:chExt cx="1326791" cy="91440"/>
          </a:xfrm>
        </p:grpSpPr>
        <p:pic>
          <p:nvPicPr>
            <p:cNvPr id="2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18" hasCustomPrompt="1"/>
          </p:nvPr>
        </p:nvSpPr>
        <p:spPr bwMode="auto">
          <a:xfrm>
            <a:off x="909186" y="4278486"/>
            <a:ext cx="3070145" cy="181993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72515" y="1278930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Click to edit quote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4471880" y="1840980"/>
            <a:ext cx="921473" cy="63506"/>
            <a:chOff x="6694826" y="6060892"/>
            <a:chExt cx="1326791" cy="91440"/>
          </a:xfrm>
        </p:grpSpPr>
        <p:pic>
          <p:nvPicPr>
            <p:cNvPr id="3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20" hasCustomPrompt="1"/>
          </p:nvPr>
        </p:nvSpPr>
        <p:spPr bwMode="auto">
          <a:xfrm>
            <a:off x="4467585" y="2026353"/>
            <a:ext cx="3147201" cy="407206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5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3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12427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Layou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7589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 bas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89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ay 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87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52A1B-8E58-453C-8ABB-43C1CDB40E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085" y="47738"/>
            <a:ext cx="11940296" cy="6573279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82599" y="482599"/>
            <a:ext cx="11057468" cy="5596467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334073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discr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432665" y="-2"/>
            <a:ext cx="6782355" cy="6858002"/>
          </a:xfrm>
          <a:prstGeom prst="rect">
            <a:avLst/>
          </a:prstGeom>
          <a:solidFill>
            <a:srgbClr val="141C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723467" y="939799"/>
            <a:ext cx="6491553" cy="5270878"/>
          </a:xfr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432666" y="0"/>
            <a:ext cx="137229" cy="68580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4240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59779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0956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479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B62F9-A2D7-AC4D-998C-3C27C9787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46148"/>
            <a:ext cx="11201400" cy="676597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5300" y="1481575"/>
            <a:ext cx="11201400" cy="4728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12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9" r:id="rId2"/>
    <p:sldLayoutId id="2147483783" r:id="rId3"/>
    <p:sldLayoutId id="2147483785" r:id="rId4"/>
    <p:sldLayoutId id="2147483790" r:id="rId5"/>
    <p:sldLayoutId id="2147483767" r:id="rId6"/>
    <p:sldLayoutId id="2147483787" r:id="rId7"/>
    <p:sldLayoutId id="2147483788" r:id="rId8"/>
    <p:sldLayoutId id="2147483662" r:id="rId9"/>
    <p:sldLayoutId id="2147483791" r:id="rId10"/>
    <p:sldLayoutId id="2147483792" r:id="rId11"/>
    <p:sldLayoutId id="2147483793" r:id="rId12"/>
    <p:sldLayoutId id="2147483796" r:id="rId13"/>
    <p:sldLayoutId id="2147483794" r:id="rId14"/>
    <p:sldLayoutId id="2147483795" r:id="rId15"/>
    <p:sldLayoutId id="2147483797" r:id="rId16"/>
    <p:sldLayoutId id="2147483798" r:id="rId17"/>
    <p:sldLayoutId id="2147483799" r:id="rId18"/>
    <p:sldLayoutId id="2147483800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Montserrat Extra Bold" panose="00000900000000000000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Quick Start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Day 01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Bootcamp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Axle Barr</a:t>
            </a:r>
          </a:p>
        </p:txBody>
      </p:sp>
    </p:spTree>
    <p:extLst>
      <p:ext uri="{BB962C8B-B14F-4D97-AF65-F5344CB8AC3E}">
        <p14:creationId xmlns:p14="http://schemas.microsoft.com/office/powerpoint/2010/main" val="2954082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Export the class, alternative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department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constructor(name, department)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this.name = 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this.department = 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get name()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employeeDetails()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 + " works in " + this.department;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>
                <a:highlight>
                  <a:srgbClr val="FFFF00"/>
                </a:highlight>
              </a:rPr>
              <a:t>export { Employee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0759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Export an object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department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constructor(name, department)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this.name = 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this.department = 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get name()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employeeDetails()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 + " works in " + this.department;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};</a:t>
            </a:r>
          </a:p>
          <a:p>
            <a:r>
              <a:rPr lang="en-US" sz="1800" dirty="0">
                <a:highlight>
                  <a:srgbClr val="FFFF00"/>
                </a:highlight>
              </a:rPr>
              <a:t>const employee = new Employee("Axle", "Software");</a:t>
            </a:r>
          </a:p>
          <a:p>
            <a:r>
              <a:rPr lang="en-US" sz="1800" dirty="0">
                <a:highlight>
                  <a:srgbClr val="FFFF00"/>
                </a:highlight>
              </a:rPr>
              <a:t>export default employee;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36792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Export an object, then import it in index.js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67406" y="1169169"/>
            <a:ext cx="7677089" cy="2441539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other code here …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const employee = new Employee("Axle", "Software");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highlight>
                  <a:srgbClr val="FFFF00"/>
                </a:highlight>
              </a:rPr>
              <a:t>export default employee;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11BC64-1E71-49BD-9563-CAF768AA34D1}"/>
              </a:ext>
            </a:extLst>
          </p:cNvPr>
          <p:cNvSpPr txBox="1"/>
          <p:nvPr/>
        </p:nvSpPr>
        <p:spPr>
          <a:xfrm>
            <a:off x="5590074" y="1169169"/>
            <a:ext cx="1338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employee.js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196B642-B6B9-4AD8-B375-6E5E118AD7F6}"/>
              </a:ext>
            </a:extLst>
          </p:cNvPr>
          <p:cNvSpPr txBox="1">
            <a:spLocks/>
          </p:cNvSpPr>
          <p:nvPr/>
        </p:nvSpPr>
        <p:spPr bwMode="auto">
          <a:xfrm>
            <a:off x="167405" y="3915251"/>
            <a:ext cx="7677089" cy="2441539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b="0" i="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highlight>
                  <a:srgbClr val="FFFF00"/>
                </a:highlight>
              </a:rPr>
              <a:t>import employee from "./employee.js";</a:t>
            </a:r>
            <a:br>
              <a:rPr lang="en-US" sz="1800" dirty="0"/>
            </a:br>
            <a:r>
              <a:rPr lang="en-US" sz="1800" dirty="0"/>
              <a:t>console.log(employee.employeeDetails());</a:t>
            </a:r>
            <a:endParaRPr lang="en-US" sz="1800" dirty="0">
              <a:highlight>
                <a:srgbClr val="FFFF00"/>
              </a:highlight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E5C231-E5BE-4512-B436-E9F510CA2BF7}"/>
              </a:ext>
            </a:extLst>
          </p:cNvPr>
          <p:cNvSpPr txBox="1"/>
          <p:nvPr/>
        </p:nvSpPr>
        <p:spPr>
          <a:xfrm>
            <a:off x="5800708" y="4092813"/>
            <a:ext cx="916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index.js</a:t>
            </a:r>
          </a:p>
        </p:txBody>
      </p:sp>
    </p:spTree>
    <p:extLst>
      <p:ext uri="{BB962C8B-B14F-4D97-AF65-F5344CB8AC3E}">
        <p14:creationId xmlns:p14="http://schemas.microsoft.com/office/powerpoint/2010/main" val="95668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Multiple exports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department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constructor(name, department)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this.name = 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this.department = 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get name()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employeeDetails()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 + " works in " + this.department;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};</a:t>
            </a:r>
          </a:p>
          <a:p>
            <a:r>
              <a:rPr lang="en-US" sz="1800" dirty="0">
                <a:highlight>
                  <a:srgbClr val="FFFF00"/>
                </a:highlight>
              </a:rPr>
              <a:t>export const colors = ["Orange", "Yellow", "Green"];</a:t>
            </a:r>
            <a:br>
              <a:rPr lang="en-US" sz="1800" dirty="0"/>
            </a:br>
            <a:r>
              <a:rPr lang="en-US" sz="1800" dirty="0"/>
              <a:t>export default Employee;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5872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Importing from multiple exports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import Employee, {colors} from "./employee.js";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br>
              <a:rPr lang="en-US" dirty="0"/>
            </a:br>
            <a:r>
              <a:rPr lang="en-US" dirty="0"/>
              <a:t>const e = new Employee("Axle", "Programming");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dirty="0"/>
              <a:t>console.log(e.employeeDetails() + "," + </a:t>
            </a:r>
            <a:r>
              <a:rPr lang="en-US" dirty="0">
                <a:highlight>
                  <a:srgbClr val="FFFF00"/>
                </a:highlight>
              </a:rPr>
              <a:t>colors[2]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2845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At your terminal window, run the following command to install </a:t>
            </a:r>
            <a:r>
              <a:rPr lang="en-US" i="1" dirty="0"/>
              <a:t>ExpresJS</a:t>
            </a:r>
            <a:r>
              <a:rPr lang="en-US" dirty="0"/>
              <a:t>: </a:t>
            </a:r>
            <a:br>
              <a:rPr lang="en-US" dirty="0"/>
            </a:br>
            <a:r>
              <a:rPr lang="en-US" b="1" dirty="0"/>
              <a:t>npm install express</a:t>
            </a:r>
          </a:p>
          <a:p>
            <a:r>
              <a:rPr lang="en-US" dirty="0"/>
              <a:t>Delete the </a:t>
            </a:r>
            <a:r>
              <a:rPr lang="en-US" u="sng" dirty="0"/>
              <a:t>exployee.js</a:t>
            </a:r>
            <a:r>
              <a:rPr lang="en-US" dirty="0"/>
              <a:t> file from the folder but keep it somewhere, we won’t be using it for this example.</a:t>
            </a:r>
          </a:p>
          <a:p>
            <a:r>
              <a:rPr lang="en-US" dirty="0"/>
              <a:t>After running the command above, you will get a new folder called </a:t>
            </a:r>
            <a:r>
              <a:rPr lang="en-US" u="sng" dirty="0"/>
              <a:t>node_modules</a:t>
            </a:r>
            <a:r>
              <a:rPr lang="en-US" dirty="0"/>
              <a:t>, this folder will contain the </a:t>
            </a:r>
            <a:r>
              <a:rPr lang="en-US" b="1" dirty="0"/>
              <a:t>ExpressJS</a:t>
            </a:r>
            <a:r>
              <a:rPr lang="en-US" dirty="0"/>
              <a:t> module that we will import and use</a:t>
            </a:r>
          </a:p>
          <a:p>
            <a:r>
              <a:rPr lang="en-US" dirty="0"/>
              <a:t>Your </a:t>
            </a:r>
            <a:r>
              <a:rPr lang="en-US" u="sng" dirty="0"/>
              <a:t>package.json </a:t>
            </a:r>
            <a:r>
              <a:rPr lang="en-US" dirty="0"/>
              <a:t>file will also change to reflect the installation we just did, but that is not important for this bootcamp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Example</a:t>
            </a:r>
          </a:p>
        </p:txBody>
      </p:sp>
    </p:spTree>
    <p:extLst>
      <p:ext uri="{BB962C8B-B14F-4D97-AF65-F5344CB8AC3E}">
        <p14:creationId xmlns:p14="http://schemas.microsoft.com/office/powerpoint/2010/main" val="3342187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223008"/>
            <a:ext cx="9750873" cy="531303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</a:rPr>
              <a:t>First import the package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import express from 'express’;</a:t>
            </a:r>
          </a:p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</a:rPr>
              <a:t>Then create a variable and point it to the express constructor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const </a:t>
            </a:r>
            <a:r>
              <a:rPr lang="en-US" sz="1800" b="1" dirty="0">
                <a:ea typeface="Verdana" panose="020B0604030504040204" pitchFamily="34" charset="0"/>
              </a:rPr>
              <a:t>app</a:t>
            </a:r>
            <a:r>
              <a:rPr lang="en-US" sz="1800" dirty="0">
                <a:ea typeface="Verdana" panose="020B0604030504040204" pitchFamily="34" charset="0"/>
              </a:rPr>
              <a:t> = express();</a:t>
            </a:r>
          </a:p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</a:rPr>
              <a:t>Now that we have an object, we can use the methods like get()</a:t>
            </a:r>
          </a:p>
          <a:p>
            <a:pPr marL="0" indent="0">
              <a:buNone/>
            </a:pPr>
            <a:r>
              <a:rPr lang="en-US" sz="1800" b="1" dirty="0">
                <a:ea typeface="Verdana" panose="020B0604030504040204" pitchFamily="34" charset="0"/>
              </a:rPr>
              <a:t>app</a:t>
            </a:r>
            <a:r>
              <a:rPr lang="en-US" sz="1800" dirty="0">
                <a:ea typeface="Verdana" panose="020B0604030504040204" pitchFamily="34" charset="0"/>
              </a:rPr>
              <a:t>.get('/', function(req, res){    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  res.send('Hello from Skillsoft!’);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});</a:t>
            </a:r>
          </a:p>
          <a:p>
            <a:pPr marL="0" indent="0">
              <a:buNone/>
            </a:pPr>
            <a:r>
              <a:rPr lang="en-US" sz="2400" dirty="0">
                <a:ea typeface="Verdana" panose="020B0604030504040204" pitchFamily="34" charset="0"/>
              </a:rPr>
              <a:t>There is also a listen() method we can use</a:t>
            </a:r>
          </a:p>
          <a:p>
            <a:pPr marL="0" indent="0">
              <a:buNone/>
            </a:pPr>
            <a:r>
              <a:rPr lang="en-US" sz="1800" b="1" dirty="0">
                <a:ea typeface="Verdana" panose="020B0604030504040204" pitchFamily="34" charset="0"/>
              </a:rPr>
              <a:t>app</a:t>
            </a:r>
            <a:r>
              <a:rPr lang="en-US" sz="1800" dirty="0">
                <a:ea typeface="Verdana" panose="020B0604030504040204" pitchFamily="34" charset="0"/>
              </a:rPr>
              <a:t>.listen(3000, function(){    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  console.log("Listening on port 3000");</a:t>
            </a:r>
          </a:p>
          <a:p>
            <a:pPr marL="0" indent="0">
              <a:buNone/>
            </a:pPr>
            <a:r>
              <a:rPr lang="en-US" sz="1800" dirty="0">
                <a:ea typeface="Verdana" panose="020B0604030504040204" pitchFamily="34" charset="0"/>
              </a:rPr>
              <a:t>});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Example</a:t>
            </a:r>
          </a:p>
        </p:txBody>
      </p:sp>
    </p:spTree>
    <p:extLst>
      <p:ext uri="{BB962C8B-B14F-4D97-AF65-F5344CB8AC3E}">
        <p14:creationId xmlns:p14="http://schemas.microsoft.com/office/powerpoint/2010/main" val="102652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At the terminal window, run the </a:t>
            </a:r>
            <a:r>
              <a:rPr lang="en-US" u="sng" dirty="0"/>
              <a:t>index</a:t>
            </a:r>
            <a:r>
              <a:rPr lang="en-US" dirty="0"/>
              <a:t> file like you did before</a:t>
            </a:r>
          </a:p>
          <a:p>
            <a:r>
              <a:rPr lang="en-US" dirty="0"/>
              <a:t>Once you get the response “Listening on port 3000” open a browser and navigate to that port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70E27-13FB-475C-905B-059AA8E90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82" y="2989018"/>
            <a:ext cx="52578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9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Function Expression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Traditional Functions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function (num1, num2){    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  return num1 + num2;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}  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C1645AD-91F1-4C30-957C-7633C4253B28}"/>
              </a:ext>
            </a:extLst>
          </p:cNvPr>
          <p:cNvGrpSpPr/>
          <p:nvPr/>
        </p:nvGrpSpPr>
        <p:grpSpPr>
          <a:xfrm>
            <a:off x="6927911" y="1621904"/>
            <a:ext cx="2274726" cy="923330"/>
            <a:chOff x="6927911" y="1621904"/>
            <a:chExt cx="2274726" cy="923330"/>
          </a:xfrm>
          <a:solidFill>
            <a:schemeClr val="tx2"/>
          </a:solidFill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416EA59-803E-4BEE-ADF8-1049E47DF88F}"/>
                </a:ext>
              </a:extLst>
            </p:cNvPr>
            <p:cNvSpPr txBox="1"/>
            <p:nvPr/>
          </p:nvSpPr>
          <p:spPr>
            <a:xfrm>
              <a:off x="7336258" y="1621904"/>
              <a:ext cx="1866379" cy="9233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>
                  <a:solidFill>
                    <a:srgbClr val="FFFFFF"/>
                  </a:solidFill>
                </a:rPr>
                <a:t>Receive two values via the parameters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2B9160E-2FE2-4D0E-93F1-5CDA5F4994A5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>
              <a:off x="6927911" y="1648047"/>
              <a:ext cx="408347" cy="435522"/>
            </a:xfrm>
            <a:prstGeom prst="line">
              <a:avLst/>
            </a:prstGeom>
            <a:grpFill/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8CB47-A4F6-4EFC-B16E-0716B14C78D4}"/>
              </a:ext>
            </a:extLst>
          </p:cNvPr>
          <p:cNvGrpSpPr/>
          <p:nvPr/>
        </p:nvGrpSpPr>
        <p:grpSpPr>
          <a:xfrm>
            <a:off x="6096000" y="3171629"/>
            <a:ext cx="2212828" cy="937205"/>
            <a:chOff x="6096000" y="3171629"/>
            <a:chExt cx="2212828" cy="937205"/>
          </a:xfrm>
          <a:solidFill>
            <a:schemeClr val="tx2"/>
          </a:solidFill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7D98EA5-5912-4711-8B84-9BF21DA9896C}"/>
                </a:ext>
              </a:extLst>
            </p:cNvPr>
            <p:cNvSpPr txBox="1"/>
            <p:nvPr/>
          </p:nvSpPr>
          <p:spPr>
            <a:xfrm>
              <a:off x="6442449" y="3171629"/>
              <a:ext cx="1866379" cy="937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dirty="0">
                  <a:solidFill>
                    <a:srgbClr val="FFFFFF"/>
                  </a:solidFill>
                </a:rPr>
                <a:t>Supply two values to the function called x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0C8815D-060B-4F57-8676-4E1F06E987AE}"/>
                </a:ext>
              </a:extLst>
            </p:cNvPr>
            <p:cNvCxnSpPr>
              <a:cxnSpLocks/>
              <a:endCxn id="9" idx="1"/>
            </p:cNvCxnSpPr>
            <p:nvPr/>
          </p:nvCxnSpPr>
          <p:spPr>
            <a:xfrm>
              <a:off x="6096000" y="3331790"/>
              <a:ext cx="346449" cy="308442"/>
            </a:xfrm>
            <a:prstGeom prst="line">
              <a:avLst/>
            </a:prstGeom>
            <a:grpFill/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056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dirty="0"/>
              <a:t>Throw (pass) the Values to the Function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Function Expression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function (num1, num2){    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  return num1 + num2;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}  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 (3,5) );</a:t>
            </a:r>
            <a:endParaRPr lang="en-US" dirty="0"/>
          </a:p>
        </p:txBody>
      </p:sp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4FC44F25-92A8-432A-A255-3F15E9EE062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43537" y="1901326"/>
            <a:ext cx="1533841" cy="560069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F0BF482-F521-48A8-9BB6-759EAB8A6F0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311339" y="1678597"/>
            <a:ext cx="1564637" cy="989432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8667" y="250956"/>
            <a:ext cx="5164145" cy="1133344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292100" y="1509725"/>
            <a:ext cx="5164145" cy="509731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Review of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CommonJS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Example using imports and exports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Arrow (lambda)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Var, let, and const</a:t>
            </a:r>
          </a:p>
          <a:p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32AC8C6-7C0E-4444-A3F0-36C90FE2B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595" y="927100"/>
            <a:ext cx="5157650" cy="457200"/>
          </a:xfrm>
        </p:spPr>
        <p:txBody>
          <a:bodyPr/>
          <a:lstStyle/>
          <a:p>
            <a:r>
              <a:rPr lang="en-US" dirty="0"/>
              <a:t>Day 1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6473969-1AC6-4E6F-BB41-12931B843F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5600700" y="0"/>
            <a:ext cx="6591300" cy="6858000"/>
          </a:xfrm>
        </p:spPr>
      </p:pic>
    </p:spTree>
    <p:extLst>
      <p:ext uri="{BB962C8B-B14F-4D97-AF65-F5344CB8AC3E}">
        <p14:creationId xmlns:p14="http://schemas.microsoft.com/office/powerpoint/2010/main" val="2091544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dirty="0"/>
              <a:t>We can use just one 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Arrow Functions (Lambda Expressions)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(num1, num2) =&gt; </a:t>
            </a:r>
            <a:r>
              <a:rPr lang="pt-BR" sz="1800" dirty="0">
                <a:solidFill>
                  <a:schemeClr val="tx1"/>
                </a:solidFill>
                <a:highlight>
                  <a:srgbClr val="FFFF00"/>
                </a:highlight>
              </a:rPr>
              <a:t>{return num1 + num2};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7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No need for return keyword or curly braces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Arrow Functions (Lambda Expressions)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(num1, num2) =&gt; </a:t>
            </a:r>
            <a:r>
              <a:rPr lang="pt-BR" sz="1800" dirty="0">
                <a:solidFill>
                  <a:schemeClr val="tx1"/>
                </a:solidFill>
                <a:highlight>
                  <a:srgbClr val="FFFF00"/>
                </a:highlight>
              </a:rPr>
              <a:t>num1 + num2;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85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Parameters were passed and =&gt; instead of function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755136" y="133221"/>
            <a:ext cx="6389783" cy="566672"/>
          </a:xfrm>
        </p:spPr>
        <p:txBody>
          <a:bodyPr/>
          <a:lstStyle/>
          <a:p>
            <a:r>
              <a:rPr lang="en-US" dirty="0"/>
              <a:t>Arrow Functions (Lambda Expressions)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(num1, num2) =&gt; num1 + num2;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95BB9C16-D311-482B-89EA-FFF8C626F350}"/>
              </a:ext>
            </a:extLst>
          </p:cNvPr>
          <p:cNvSpPr/>
          <p:nvPr/>
        </p:nvSpPr>
        <p:spPr>
          <a:xfrm rot="17818481">
            <a:off x="4967173" y="1446434"/>
            <a:ext cx="1941713" cy="1766455"/>
          </a:xfrm>
          <a:prstGeom prst="arc">
            <a:avLst>
              <a:gd name="adj1" fmla="val 16200000"/>
              <a:gd name="adj2" fmla="val 2415871"/>
            </a:avLst>
          </a:prstGeom>
          <a:ln w="28575"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B0AF3F-3013-48EF-B9CD-F19B15736CD1}"/>
              </a:ext>
            </a:extLst>
          </p:cNvPr>
          <p:cNvCxnSpPr>
            <a:cxnSpLocks/>
          </p:cNvCxnSpPr>
          <p:nvPr/>
        </p:nvCxnSpPr>
        <p:spPr>
          <a:xfrm flipH="1" flipV="1">
            <a:off x="6335601" y="2218944"/>
            <a:ext cx="312749" cy="561494"/>
          </a:xfrm>
          <a:prstGeom prst="straightConnector1">
            <a:avLst/>
          </a:prstGeom>
          <a:ln w="28575">
            <a:solidFill>
              <a:schemeClr val="bg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DA0F23-AE73-4CAF-AB97-9A0E4C4F64AA}"/>
              </a:ext>
            </a:extLst>
          </p:cNvPr>
          <p:cNvSpPr txBox="1"/>
          <p:nvPr/>
        </p:nvSpPr>
        <p:spPr>
          <a:xfrm>
            <a:off x="6225353" y="2755633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BFD780-5031-4A65-B299-23CDEDAA1FB0}"/>
              </a:ext>
            </a:extLst>
          </p:cNvPr>
          <p:cNvSpPr txBox="1"/>
          <p:nvPr/>
        </p:nvSpPr>
        <p:spPr>
          <a:xfrm>
            <a:off x="6335601" y="3740961"/>
            <a:ext cx="5370188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The same parameters were passed into the function,</a:t>
            </a:r>
          </a:p>
          <a:p>
            <a:r>
              <a:rPr lang="en-US" b="1" dirty="0"/>
              <a:t>just we don’t call it function we call it =&gt;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32BB1B37-1041-445E-97FD-898CF3369236}"/>
              </a:ext>
            </a:extLst>
          </p:cNvPr>
          <p:cNvSpPr/>
          <p:nvPr/>
        </p:nvSpPr>
        <p:spPr>
          <a:xfrm rot="17818481">
            <a:off x="5677494" y="1469820"/>
            <a:ext cx="1941713" cy="1766455"/>
          </a:xfrm>
          <a:prstGeom prst="arc">
            <a:avLst>
              <a:gd name="adj1" fmla="val 16200000"/>
              <a:gd name="adj2" fmla="val 2415871"/>
            </a:avLst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16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Only one parameter, no need for parenthesis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Arrow Functions (Lambda Expressions)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</a:t>
            </a:r>
            <a:r>
              <a:rPr lang="pt-BR" sz="1800" dirty="0">
                <a:solidFill>
                  <a:schemeClr val="tx1"/>
                </a:solidFill>
                <a:highlight>
                  <a:srgbClr val="FFFF00"/>
                </a:highlight>
              </a:rPr>
              <a:t>num1</a:t>
            </a:r>
            <a:r>
              <a:rPr lang="pt-BR" dirty="0"/>
              <a:t> </a:t>
            </a:r>
            <a:r>
              <a:rPr lang="pt-BR" sz="1800" dirty="0">
                <a:solidFill>
                  <a:schemeClr val="tx1"/>
                </a:solidFill>
              </a:rPr>
              <a:t>=&gt; num1 + num1;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43EF5-D9CF-4FA7-86C7-E45297AE355F}"/>
              </a:ext>
            </a:extLst>
          </p:cNvPr>
          <p:cNvSpPr txBox="1"/>
          <p:nvPr/>
        </p:nvSpPr>
        <p:spPr>
          <a:xfrm>
            <a:off x="6096000" y="3943350"/>
            <a:ext cx="5761834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Also if there is just one parameter, then we don’t need the</a:t>
            </a:r>
            <a:br>
              <a:rPr lang="en-US" b="1" dirty="0"/>
            </a:br>
            <a:r>
              <a:rPr lang="en-US" b="1" dirty="0"/>
              <a:t>parenthesis for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209718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If no parameters, we do need parenthesis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Arrow Functions (Lambda Expressions)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const x = </a:t>
            </a:r>
            <a:r>
              <a:rPr lang="pt-BR" sz="1800" dirty="0">
                <a:solidFill>
                  <a:schemeClr val="tx1"/>
                </a:solidFill>
                <a:highlight>
                  <a:srgbClr val="FFFF00"/>
                </a:highlight>
              </a:rPr>
              <a:t>()</a:t>
            </a:r>
            <a:r>
              <a:rPr lang="pt-BR" sz="1800" dirty="0">
                <a:solidFill>
                  <a:schemeClr val="tx1"/>
                </a:solidFill>
              </a:rPr>
              <a:t> =&gt; 5 + 3;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//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tx1"/>
                </a:solidFill>
              </a:rPr>
              <a:t>console.log( x(3,5) );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2C8655-FDAC-4524-9325-82EE114C1316}"/>
              </a:ext>
            </a:extLst>
          </p:cNvPr>
          <p:cNvSpPr txBox="1"/>
          <p:nvPr/>
        </p:nvSpPr>
        <p:spPr>
          <a:xfrm>
            <a:off x="6096000" y="3728337"/>
            <a:ext cx="4596964" cy="646331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However if there are NO parameters you must</a:t>
            </a:r>
            <a:br>
              <a:rPr lang="en-US" b="1" dirty="0"/>
            </a:br>
            <a:r>
              <a:rPr lang="en-US" b="1" dirty="0"/>
              <a:t>indicate this with empty parenthesis</a:t>
            </a:r>
          </a:p>
        </p:txBody>
      </p:sp>
    </p:spTree>
    <p:extLst>
      <p:ext uri="{BB962C8B-B14F-4D97-AF65-F5344CB8AC3E}">
        <p14:creationId xmlns:p14="http://schemas.microsoft.com/office/powerpoint/2010/main" val="216885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sz="1800" dirty="0">
                <a:latin typeface="+mj-lt"/>
                <a:ea typeface="Verdana" panose="020B0604030504040204" pitchFamily="34" charset="0"/>
              </a:rPr>
              <a:t>Delete everything from the folder and paste in the two files from the previous real-world example</a:t>
            </a:r>
          </a:p>
          <a:p>
            <a:pPr marL="0" indent="0">
              <a:buNone/>
            </a:pPr>
            <a:r>
              <a:rPr lang="en-US" sz="1800" dirty="0">
                <a:latin typeface="+mj-lt"/>
                <a:ea typeface="Verdana" panose="020B0604030504040204" pitchFamily="34" charset="0"/>
              </a:rPr>
              <a:t>Run the command </a:t>
            </a:r>
            <a:r>
              <a:rPr lang="en-US" sz="1800" b="1" dirty="0">
                <a:latin typeface="+mj-lt"/>
                <a:ea typeface="Verdana" panose="020B0604030504040204" pitchFamily="34" charset="0"/>
              </a:rPr>
              <a:t>npm install </a:t>
            </a:r>
            <a:r>
              <a:rPr lang="en-US" sz="1800" dirty="0">
                <a:latin typeface="+mj-lt"/>
                <a:ea typeface="Verdana" panose="020B0604030504040204" pitchFamily="34" charset="0"/>
              </a:rPr>
              <a:t>to restore the </a:t>
            </a:r>
            <a:r>
              <a:rPr lang="en-US" sz="1800" u="sng" dirty="0">
                <a:latin typeface="+mj-lt"/>
                <a:ea typeface="Verdana" panose="020B0604030504040204" pitchFamily="34" charset="0"/>
              </a:rPr>
              <a:t>node_modules </a:t>
            </a:r>
            <a:r>
              <a:rPr lang="en-US" sz="1800" dirty="0">
                <a:latin typeface="+mj-lt"/>
                <a:ea typeface="Verdana" panose="020B0604030504040204" pitchFamily="34" charset="0"/>
              </a:rPr>
              <a:t>folder and other necessary supporting files</a:t>
            </a:r>
          </a:p>
          <a:p>
            <a:pPr marL="0" indent="0">
              <a:buNone/>
            </a:pPr>
            <a:r>
              <a:rPr lang="en-US" sz="1800" dirty="0">
                <a:latin typeface="+mj-lt"/>
                <a:ea typeface="Verdana" panose="020B0604030504040204" pitchFamily="34" charset="0"/>
              </a:rPr>
              <a:t>Run the </a:t>
            </a:r>
            <a:r>
              <a:rPr lang="en-US" sz="1800" i="1" dirty="0">
                <a:latin typeface="+mj-lt"/>
                <a:ea typeface="Verdana" panose="020B0604030504040204" pitchFamily="34" charset="0"/>
              </a:rPr>
              <a:t>index</a:t>
            </a:r>
            <a:r>
              <a:rPr lang="en-US" sz="1800" dirty="0">
                <a:latin typeface="+mj-lt"/>
                <a:ea typeface="Verdana" panose="020B0604030504040204" pitchFamily="34" charset="0"/>
              </a:rPr>
              <a:t> file via node to make sure it works, so node index</a:t>
            </a:r>
          </a:p>
          <a:p>
            <a:pPr marL="0" indent="0">
              <a:buNone/>
            </a:pPr>
            <a:r>
              <a:rPr lang="en-US" sz="1800" dirty="0">
                <a:latin typeface="+mj-lt"/>
                <a:ea typeface="Verdana" panose="020B0604030504040204" pitchFamily="34" charset="0"/>
              </a:rPr>
              <a:t>If you see the response “listening on port 3000” then the code works like it did before</a:t>
            </a:r>
          </a:p>
          <a:p>
            <a:pPr marL="0" indent="0">
              <a:buNone/>
            </a:pPr>
            <a:r>
              <a:rPr lang="en-US" sz="1800" dirty="0">
                <a:latin typeface="+mj-lt"/>
                <a:ea typeface="Verdana" panose="020B0604030504040204" pitchFamily="34" charset="0"/>
              </a:rPr>
              <a:t>On the next slide we will transform all the current functions to use arrows instead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Example</a:t>
            </a:r>
          </a:p>
        </p:txBody>
      </p:sp>
    </p:spTree>
    <p:extLst>
      <p:ext uri="{BB962C8B-B14F-4D97-AF65-F5344CB8AC3E}">
        <p14:creationId xmlns:p14="http://schemas.microsoft.com/office/powerpoint/2010/main" val="285824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Go from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Finally: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Example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771CE43-950A-48F2-BBF8-EEA2A90E7468}"/>
              </a:ext>
            </a:extLst>
          </p:cNvPr>
          <p:cNvSpPr/>
          <p:nvPr/>
        </p:nvSpPr>
        <p:spPr>
          <a:xfrm>
            <a:off x="808482" y="2085377"/>
            <a:ext cx="7539990" cy="974059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app.get('/', function(req, res){</a:t>
            </a:r>
          </a:p>
          <a:p>
            <a:r>
              <a:rPr lang="en-US" sz="2000" b="1" dirty="0"/>
              <a:t>    res.send('Hello from Skillsoft!’);</a:t>
            </a:r>
            <a:br>
              <a:rPr lang="en-US" sz="2000" b="1" dirty="0"/>
            </a:br>
            <a:r>
              <a:rPr lang="en-US" sz="2000" b="1" dirty="0"/>
              <a:t>});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DA3308-246F-4C6F-B8AF-C87D90C46909}"/>
              </a:ext>
            </a:extLst>
          </p:cNvPr>
          <p:cNvSpPr/>
          <p:nvPr/>
        </p:nvSpPr>
        <p:spPr>
          <a:xfrm>
            <a:off x="808482" y="3418178"/>
            <a:ext cx="7539990" cy="974059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app.get('/', (req, res)</a:t>
            </a:r>
            <a:r>
              <a:rPr lang="en-US" sz="2000" b="1" dirty="0">
                <a:highlight>
                  <a:srgbClr val="FFFF00"/>
                </a:highlight>
              </a:rPr>
              <a:t> =&gt; </a:t>
            </a:r>
            <a:r>
              <a:rPr lang="en-US" sz="2000" b="1" dirty="0"/>
              <a:t>{</a:t>
            </a:r>
          </a:p>
          <a:p>
            <a:r>
              <a:rPr lang="en-US" sz="2000" b="1" dirty="0"/>
              <a:t>    res.send('Hello from Skillsoft!’);</a:t>
            </a:r>
            <a:br>
              <a:rPr lang="en-US" sz="2000" b="1" dirty="0"/>
            </a:br>
            <a:r>
              <a:rPr lang="en-US" sz="2000" b="1" dirty="0"/>
              <a:t>});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A5BBD9-B4A5-4E80-8F86-528417E0912C}"/>
              </a:ext>
            </a:extLst>
          </p:cNvPr>
          <p:cNvSpPr/>
          <p:nvPr/>
        </p:nvSpPr>
        <p:spPr>
          <a:xfrm>
            <a:off x="686562" y="4795254"/>
            <a:ext cx="7539990" cy="885508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app.get('/', (req, res) =&gt;  res.send('Hello from Skillsoft!’) );</a:t>
            </a:r>
          </a:p>
        </p:txBody>
      </p:sp>
    </p:spTree>
    <p:extLst>
      <p:ext uri="{BB962C8B-B14F-4D97-AF65-F5344CB8AC3E}">
        <p14:creationId xmlns:p14="http://schemas.microsoft.com/office/powerpoint/2010/main" val="213869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Go from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Example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D3FC4FA-D038-4270-8F5C-7199621AF5E1}"/>
              </a:ext>
            </a:extLst>
          </p:cNvPr>
          <p:cNvSpPr/>
          <p:nvPr/>
        </p:nvSpPr>
        <p:spPr>
          <a:xfrm>
            <a:off x="1113282" y="2166622"/>
            <a:ext cx="7539990" cy="1071465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b="1" dirty="0"/>
              <a:t>app.listen(3000, function(){</a:t>
            </a:r>
          </a:p>
          <a:p>
            <a:r>
              <a:rPr lang="en-US" sz="2000" b="1" dirty="0"/>
              <a:t>    console.log("Listening on port 3000");</a:t>
            </a:r>
          </a:p>
          <a:p>
            <a:r>
              <a:rPr lang="en-US" sz="2000" b="1" dirty="0"/>
              <a:t>});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28D683E-28C6-4F40-8C46-616ED29FDE73}"/>
              </a:ext>
            </a:extLst>
          </p:cNvPr>
          <p:cNvSpPr/>
          <p:nvPr/>
        </p:nvSpPr>
        <p:spPr>
          <a:xfrm>
            <a:off x="1113282" y="3793492"/>
            <a:ext cx="7539990" cy="1071465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sz="2000" b="1" dirty="0"/>
              <a:t>app.listen(3000, () =&gt; console.log("Listening on port 3000"));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9353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Variables and Declarations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Three ways to declare and use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const</a:t>
            </a:r>
            <a:r>
              <a:rPr lang="pt-BR" sz="2000" dirty="0"/>
              <a:t> num = 5;</a:t>
            </a:r>
          </a:p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var</a:t>
            </a:r>
            <a:r>
              <a:rPr lang="pt-BR" sz="2000" dirty="0"/>
              <a:t> num2 = 6;</a:t>
            </a:r>
          </a:p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let</a:t>
            </a:r>
            <a:r>
              <a:rPr lang="pt-BR" sz="2000" dirty="0"/>
              <a:t> num3 = 7;</a:t>
            </a:r>
          </a:p>
          <a:p>
            <a:pPr marL="0" indent="0">
              <a:buNone/>
            </a:pPr>
            <a:r>
              <a:rPr lang="pt-BR" sz="2000" dirty="0"/>
              <a:t>function x(){</a:t>
            </a:r>
          </a:p>
          <a:p>
            <a:pPr marL="0" indent="0">
              <a:buNone/>
            </a:pPr>
            <a:r>
              <a:rPr lang="pt-BR" sz="2000" dirty="0"/>
              <a:t>  return "Global variable sum = " + (num + num2 + num3);</a:t>
            </a:r>
          </a:p>
          <a:p>
            <a:pPr marL="0" indent="0">
              <a:buNone/>
            </a:pPr>
            <a:r>
              <a:rPr lang="pt-BR" sz="2000" dirty="0"/>
              <a:t>}</a:t>
            </a:r>
          </a:p>
          <a:p>
            <a:pPr marL="0" indent="0">
              <a:buNone/>
            </a:pPr>
            <a:r>
              <a:rPr lang="pt-BR" sz="2000" dirty="0"/>
              <a:t>// </a:t>
            </a:r>
          </a:p>
          <a:p>
            <a:pPr marL="0" indent="0">
              <a:buNone/>
            </a:pPr>
            <a:r>
              <a:rPr lang="pt-BR" sz="2000" dirty="0"/>
              <a:t>console.log(x())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169377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Variables and Declarations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let</a:t>
            </a:r>
            <a:r>
              <a:rPr lang="en-US" dirty="0"/>
              <a:t> keyword will allow re-assignment, but variable is constrained to { 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/>
              <a:t>Using </a:t>
            </a:r>
            <a:r>
              <a:rPr lang="en-US" sz="2000" b="1" i="1" dirty="0"/>
              <a:t>let</a:t>
            </a:r>
            <a:r>
              <a:rPr lang="en-US" sz="2000" b="1" dirty="0"/>
              <a:t> in different scope:</a:t>
            </a:r>
          </a:p>
          <a:p>
            <a:pPr marL="0" indent="0">
              <a:buNone/>
            </a:pPr>
            <a:r>
              <a:rPr lang="pt-BR" sz="2000" dirty="0"/>
              <a:t>const num = 5;</a:t>
            </a:r>
          </a:p>
          <a:p>
            <a:pPr marL="0" indent="0">
              <a:buNone/>
            </a:pPr>
            <a:r>
              <a:rPr lang="pt-BR" sz="2000" dirty="0"/>
              <a:t>var num2 = 6;</a:t>
            </a:r>
          </a:p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let num3 = 7;</a:t>
            </a:r>
          </a:p>
          <a:p>
            <a:pPr marL="0" indent="0">
              <a:buNone/>
            </a:pPr>
            <a:r>
              <a:rPr lang="pt-BR" sz="2000" dirty="0"/>
              <a:t>function x(){</a:t>
            </a:r>
          </a:p>
          <a:p>
            <a:pPr marL="0" indent="0">
              <a:buNone/>
            </a:pPr>
            <a:r>
              <a:rPr lang="pt-BR" sz="2000" dirty="0"/>
              <a:t>  </a:t>
            </a:r>
            <a:r>
              <a:rPr lang="pt-BR" sz="2000" dirty="0">
                <a:highlight>
                  <a:srgbClr val="FFFF00"/>
                </a:highlight>
              </a:rPr>
              <a:t>let num3 = 8;</a:t>
            </a:r>
          </a:p>
          <a:p>
            <a:pPr marL="0" indent="0">
              <a:buNone/>
            </a:pPr>
            <a:r>
              <a:rPr lang="pt-BR" sz="2000" dirty="0"/>
              <a:t>  return "Global variable sum = " + (num + num2 + num3);</a:t>
            </a:r>
          </a:p>
          <a:p>
            <a:pPr marL="0" indent="0">
              <a:buNone/>
            </a:pPr>
            <a:r>
              <a:rPr lang="pt-BR" sz="2000" dirty="0"/>
              <a:t>}</a:t>
            </a:r>
          </a:p>
          <a:p>
            <a:pPr marL="0" indent="0">
              <a:buNone/>
            </a:pPr>
            <a:r>
              <a:rPr lang="pt-BR" sz="2000" dirty="0"/>
              <a:t>// </a:t>
            </a:r>
          </a:p>
          <a:p>
            <a:pPr marL="0" indent="0">
              <a:buNone/>
            </a:pPr>
            <a:r>
              <a:rPr lang="pt-BR" sz="2000" dirty="0"/>
              <a:t>console.log(x())//prints 19</a:t>
            </a:r>
          </a:p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console.log(num3)//prints 7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878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2B8C41B-5E86-2032-DAEB-533F3F3C92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Environment</a:t>
            </a:r>
            <a:br>
              <a:rPr lang="en-US" dirty="0"/>
            </a:br>
            <a:r>
              <a:rPr lang="en-US" dirty="0"/>
              <a:t>Setup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9D256A-9DF1-82A5-DC47-B9751D7613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Linux + NodeJS + VS Code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43A5C4-0378-09D8-7647-56521B6EC607}"/>
              </a:ext>
            </a:extLst>
          </p:cNvPr>
          <p:cNvSpPr txBox="1"/>
          <p:nvPr/>
        </p:nvSpPr>
        <p:spPr>
          <a:xfrm>
            <a:off x="5410200" y="465236"/>
            <a:ext cx="6137562" cy="6214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 a Linux terminal run the command, at any </a:t>
            </a:r>
            <a:r>
              <a:rPr lang="en-US" sz="1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folder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your choice: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7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npm</a:t>
            </a:r>
            <a:r>
              <a:rPr lang="en-US" sz="1700" b="1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1700" b="1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init</a:t>
            </a:r>
            <a:endParaRPr lang="en-US" sz="1700" b="1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7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Accept all the defaults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same folder, </a:t>
            </a:r>
            <a:r>
              <a:rPr lang="en-US" sz="1700" dirty="0">
                <a:latin typeface="Courier New" panose="02070309020205020404" pitchFamily="49" charset="0"/>
                <a:cs typeface="Courier New" panose="02070309020205020404" pitchFamily="49" charset="0"/>
              </a:rPr>
              <a:t>touch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US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js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called </a:t>
            </a:r>
            <a:r>
              <a:rPr lang="en-US" sz="1800" u="sng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index.js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so: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7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touch index.js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</a:t>
            </a:r>
            <a:r>
              <a:rPr lang="en-US" sz="1800" u="sng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index.js 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an editor or in the default text editor that comes with Linux.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this line just to make sure it works: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7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console.log(“Hello”);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sz="1800" u="sng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index.js</a:t>
            </a:r>
            <a:r>
              <a:rPr lang="en-US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will become the main file for code for the rest of the bootcamp.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0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Variables and Declarations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const</a:t>
            </a:r>
            <a:r>
              <a:rPr lang="en-US" dirty="0"/>
              <a:t> keyword will not allow re-assignment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Three ways to declare and use variables:</a:t>
            </a:r>
          </a:p>
          <a:p>
            <a:pPr marL="0" indent="0">
              <a:buNone/>
            </a:pPr>
            <a:r>
              <a:rPr lang="pt-BR" sz="2000" dirty="0">
                <a:highlight>
                  <a:srgbClr val="FFFF00"/>
                </a:highlight>
              </a:rPr>
              <a:t>const num = 5;</a:t>
            </a:r>
          </a:p>
          <a:p>
            <a:pPr marL="0" indent="0">
              <a:buNone/>
            </a:pPr>
            <a:r>
              <a:rPr lang="pt-BR" sz="2000" dirty="0"/>
              <a:t>var num2 = 6;</a:t>
            </a:r>
          </a:p>
          <a:p>
            <a:pPr marL="0" indent="0">
              <a:buNone/>
            </a:pPr>
            <a:r>
              <a:rPr lang="pt-BR" sz="2000" dirty="0"/>
              <a:t>let num3 = 7;</a:t>
            </a:r>
          </a:p>
          <a:p>
            <a:pPr marL="0" indent="0">
              <a:buNone/>
            </a:pPr>
            <a:r>
              <a:rPr lang="pt-BR" sz="2000" dirty="0"/>
              <a:t>function x(){</a:t>
            </a:r>
          </a:p>
          <a:p>
            <a:pPr marL="0" indent="0">
              <a:buNone/>
            </a:pPr>
            <a:r>
              <a:rPr lang="pt-BR" sz="2000" dirty="0"/>
              <a:t>  </a:t>
            </a:r>
            <a:r>
              <a:rPr lang="pt-BR" sz="2000" dirty="0">
                <a:highlight>
                  <a:srgbClr val="FFFF00"/>
                </a:highlight>
              </a:rPr>
              <a:t>num = 8;//!!error</a:t>
            </a:r>
          </a:p>
          <a:p>
            <a:pPr marL="0" indent="0">
              <a:buNone/>
            </a:pPr>
            <a:r>
              <a:rPr lang="pt-BR" sz="2000" dirty="0"/>
              <a:t>  return "Global </a:t>
            </a:r>
            <a:r>
              <a:rPr lang="pt-BR" sz="2000"/>
              <a:t>variable sum </a:t>
            </a:r>
            <a:r>
              <a:rPr lang="pt-BR" sz="2000" dirty="0"/>
              <a:t>= " + (num + num2 + num3);</a:t>
            </a:r>
          </a:p>
          <a:p>
            <a:pPr marL="0" indent="0">
              <a:buNone/>
            </a:pPr>
            <a:r>
              <a:rPr lang="pt-BR" sz="2000" dirty="0"/>
              <a:t>}</a:t>
            </a:r>
          </a:p>
          <a:p>
            <a:pPr marL="0" indent="0">
              <a:buNone/>
            </a:pPr>
            <a:r>
              <a:rPr lang="pt-BR" sz="2000" dirty="0"/>
              <a:t>// </a:t>
            </a:r>
          </a:p>
          <a:p>
            <a:pPr marL="0" indent="0">
              <a:buNone/>
            </a:pPr>
            <a:r>
              <a:rPr lang="pt-BR" sz="2000" dirty="0"/>
              <a:t>console.log(x())</a:t>
            </a:r>
          </a:p>
        </p:txBody>
      </p:sp>
    </p:spTree>
    <p:extLst>
      <p:ext uri="{BB962C8B-B14F-4D97-AF65-F5344CB8AC3E}">
        <p14:creationId xmlns:p14="http://schemas.microsoft.com/office/powerpoint/2010/main" val="1927219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Quick Review of 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Functions Review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function x(){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X ";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function y(){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Y";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//</a:t>
            </a:r>
          </a:p>
          <a:p>
            <a:r>
              <a:rPr lang="en-US" sz="1800" dirty="0">
                <a:solidFill>
                  <a:schemeClr val="tx1"/>
                </a:solidFill>
              </a:rPr>
              <a:t>console.log(y);</a:t>
            </a:r>
          </a:p>
          <a:p>
            <a:r>
              <a:rPr lang="en-US" sz="1800" dirty="0">
                <a:solidFill>
                  <a:schemeClr val="tx1"/>
                </a:solidFill>
              </a:rPr>
              <a:t>//console.log(y());</a:t>
            </a:r>
          </a:p>
        </p:txBody>
      </p:sp>
    </p:spTree>
    <p:extLst>
      <p:ext uri="{BB962C8B-B14F-4D97-AF65-F5344CB8AC3E}">
        <p14:creationId xmlns:p14="http://schemas.microsoft.com/office/powerpoint/2010/main" val="2440252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Functions Review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function x(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</a:rPr>
              <a:t>y</a:t>
            </a:r>
            <a:r>
              <a:rPr lang="en-US" sz="1800" dirty="0">
                <a:solidFill>
                  <a:schemeClr val="tx1"/>
                </a:solidFill>
              </a:rPr>
              <a:t>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X ";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function y(){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Y";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//</a:t>
            </a:r>
          </a:p>
          <a:p>
            <a:r>
              <a:rPr lang="en-US" sz="1800" dirty="0">
                <a:solidFill>
                  <a:schemeClr val="tx1"/>
                </a:solidFill>
              </a:rPr>
              <a:t>console.log(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</a:rPr>
              <a:t>x</a:t>
            </a:r>
            <a:r>
              <a:rPr lang="en-US" sz="1800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260799A-98A2-4AE6-907F-42AE75000F8A}"/>
              </a:ext>
            </a:extLst>
          </p:cNvPr>
          <p:cNvSpPr txBox="1">
            <a:spLocks/>
          </p:cNvSpPr>
          <p:nvPr/>
        </p:nvSpPr>
        <p:spPr bwMode="auto">
          <a:xfrm>
            <a:off x="203200" y="2083569"/>
            <a:ext cx="3200400" cy="26908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None/>
              <a:defRPr sz="3600" b="0" i="0" kern="1200" baseline="0">
                <a:solidFill>
                  <a:schemeClr val="tx1"/>
                </a:solidFill>
                <a:latin typeface="Montserrat Extra Bold" panose="00000900000000000000" pitchFamily="50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Quick Review of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8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Quick Review of 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Functions Review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function x(y){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X  working with Y\n” + y</a:t>
            </a:r>
            <a:r>
              <a:rPr lang="en-US" sz="1800" dirty="0">
                <a:solidFill>
                  <a:schemeClr val="tx1"/>
                </a:solidFill>
                <a:highlight>
                  <a:srgbClr val="FFFF00"/>
                </a:highlight>
              </a:rPr>
              <a:t>()</a:t>
            </a:r>
            <a:r>
              <a:rPr lang="en-US" sz="1800" dirty="0">
                <a:solidFill>
                  <a:schemeClr val="tx1"/>
                </a:solidFill>
              </a:rPr>
              <a:t>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function y(){</a:t>
            </a:r>
          </a:p>
          <a:p>
            <a:r>
              <a:rPr lang="en-US" sz="1800" dirty="0">
                <a:solidFill>
                  <a:schemeClr val="tx1"/>
                </a:solidFill>
              </a:rPr>
              <a:t>  return "Hi I am function Y";</a:t>
            </a:r>
          </a:p>
          <a:p>
            <a:r>
              <a:rPr lang="en-US" sz="1800" dirty="0">
                <a:solidFill>
                  <a:schemeClr val="tx1"/>
                </a:solidFill>
              </a:rPr>
              <a:t>}</a:t>
            </a:r>
          </a:p>
          <a:p>
            <a:r>
              <a:rPr lang="en-US" sz="1800" dirty="0">
                <a:solidFill>
                  <a:schemeClr val="tx1"/>
                </a:solidFill>
              </a:rPr>
              <a:t>//</a:t>
            </a:r>
          </a:p>
          <a:p>
            <a:r>
              <a:rPr lang="en-US" sz="1800" dirty="0">
                <a:solidFill>
                  <a:schemeClr val="tx1"/>
                </a:solidFill>
              </a:rPr>
              <a:t>console.log(x(y));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2B3F4E-C709-458B-900F-EF7406549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811" y="4896180"/>
            <a:ext cx="4873818" cy="79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8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Create this class in a file called </a:t>
            </a:r>
            <a:r>
              <a:rPr lang="en-US" u="sng" dirty="0"/>
              <a:t>employee.js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department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constructor(name, department)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this.name = 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this.department = 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get name()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employeeDetails()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 + " works in " + this.department;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3659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Export the class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>
                <a:highlight>
                  <a:srgbClr val="FFFF00"/>
                </a:highlight>
              </a:rPr>
              <a:t>export</a:t>
            </a:r>
            <a:r>
              <a:rPr lang="en-US" sz="1800" dirty="0"/>
              <a:t> class Employee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name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department = "";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constructor(name, department)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this.name = 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this.department = 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get name()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employeeDetails()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	    return this.name + " works in " + this.department;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    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0263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CommonJS Modules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Import the employee class into index.js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800" dirty="0">
                <a:highlight>
                  <a:srgbClr val="FFFF00"/>
                </a:highlight>
              </a:rPr>
              <a:t>import</a:t>
            </a:r>
            <a:r>
              <a:rPr lang="en-US" sz="1800" dirty="0"/>
              <a:t> { Employee } from "./employee.js";</a:t>
            </a:r>
          </a:p>
          <a:p>
            <a:r>
              <a:rPr lang="en-US" sz="1800" dirty="0"/>
              <a:t>const employee = new Employee("Axle", "IT");</a:t>
            </a:r>
          </a:p>
          <a:p>
            <a:r>
              <a:rPr lang="en-US" sz="1800" dirty="0"/>
              <a:t>console.log(employee.employeeDetails());</a:t>
            </a:r>
          </a:p>
        </p:txBody>
      </p:sp>
    </p:spTree>
    <p:extLst>
      <p:ext uri="{BB962C8B-B14F-4D97-AF65-F5344CB8AC3E}">
        <p14:creationId xmlns:p14="http://schemas.microsoft.com/office/powerpoint/2010/main" val="212196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5">
      <a:dk1>
        <a:srgbClr val="141C36"/>
      </a:dk1>
      <a:lt1>
        <a:srgbClr val="E9E8DE"/>
      </a:lt1>
      <a:dk2>
        <a:srgbClr val="DA3467"/>
      </a:dk2>
      <a:lt2>
        <a:srgbClr val="F0AE43"/>
      </a:lt2>
      <a:accent1>
        <a:srgbClr val="DA5835"/>
      </a:accent1>
      <a:accent2>
        <a:srgbClr val="4CA3D9"/>
      </a:accent2>
      <a:accent3>
        <a:srgbClr val="424590"/>
      </a:accent3>
      <a:accent4>
        <a:srgbClr val="2B1141"/>
      </a:accent4>
      <a:accent5>
        <a:srgbClr val="E9E8DE"/>
      </a:accent5>
      <a:accent6>
        <a:srgbClr val="141C36"/>
      </a:accent6>
      <a:hlink>
        <a:srgbClr val="DA3366"/>
      </a:hlink>
      <a:folHlink>
        <a:srgbClr val="F0AE42"/>
      </a:folHlink>
    </a:clrScheme>
    <a:fontScheme name="Custom 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604578BAD8E046BEA6A6953A355B7D" ma:contentTypeVersion="96" ma:contentTypeDescription="Create a new document." ma:contentTypeScope="" ma:versionID="5e3799dce67c868ba60f976ca8f8e492">
  <xsd:schema xmlns:xsd="http://www.w3.org/2001/XMLSchema" xmlns:xs="http://www.w3.org/2001/XMLSchema" xmlns:p="http://schemas.microsoft.com/office/2006/metadata/properties" xmlns:ns2="49f45eef-902e-4121-abb0-1efe2a4305cb" xmlns:ns3="d72133df-ddc6-45fd-ab4e-f14db011aa40" targetNamespace="http://schemas.microsoft.com/office/2006/metadata/properties" ma:root="true" ma:fieldsID="3947a9761037e184628021a93f22b00d" ns2:_="" ns3:_="">
    <xsd:import namespace="49f45eef-902e-4121-abb0-1efe2a4305cb"/>
    <xsd:import namespace="d72133df-ddc6-45fd-ab4e-f14db011aa40"/>
    <xsd:element name="properties">
      <xsd:complexType>
        <xsd:sequence>
          <xsd:element name="documentManagement">
            <xsd:complexType>
              <xsd:all>
                <xsd:element ref="ns2:Learning_x0020_Path" minOccurs="0"/>
                <xsd:element ref="ns3:Planner" minOccurs="0"/>
                <xsd:element ref="ns2:Status"/>
                <xsd:element ref="ns2:Status_x0020_Detail" minOccurs="0"/>
                <xsd:element ref="ns2:Notes0" minOccurs="0"/>
                <xsd:element ref="ns2:Editor0" minOccurs="0"/>
                <xsd:element ref="ns2:Editorial_x0020_Review_x0020__x002d__x0020__x0023__x0020_of_x0020_Slides" minOccurs="0"/>
                <xsd:element ref="ns2:Editorial_x0020_Review_x0020__x002d__x0020__x0023__x0020_of_x0020_Videos" minOccurs="0"/>
                <xsd:element ref="ns2:Editorial_x0020_Review_x0020__x002d__x0020_Total_x0020_Time_x0020__x0028_min_x0029_" minOccurs="0"/>
                <xsd:element ref="ns2:Editsheet" minOccurs="0"/>
                <xsd:element ref="ns2:Rubric_x0020_Reviewer_x0020__x0028_CD_x0029_" minOccurs="0"/>
                <xsd:element ref="ns2:CD_x0020__x002d__x0020_Q1" minOccurs="0"/>
                <xsd:element ref="ns2:CD_x0020__x002d__x0020_Q2" minOccurs="0"/>
                <xsd:element ref="ns2:CD_x0020__x002d__x0020_Q3" minOccurs="0"/>
                <xsd:element ref="ns2:CD_x0020__x002d__x0020_Q4" minOccurs="0"/>
                <xsd:element ref="ns2:CD_x0020__x002d__x0020_Q5" minOccurs="0"/>
                <xsd:element ref="ns2:CD_x0020__x002d__x0020_Q6" minOccurs="0"/>
                <xsd:element ref="ns2:CD_x0020_Feeback" minOccurs="0"/>
                <xsd:element ref="ns2:QA_x0020_Reviewer" minOccurs="0"/>
                <xsd:element ref="ns2:LE_x0020__x002d__x0020_Q1" minOccurs="0"/>
                <xsd:element ref="ns2:LE_x0020__x002d__x0020_Q2" minOccurs="0"/>
                <xsd:element ref="ns2:LE_x0020__x002d__x0020_Q3" minOccurs="0"/>
                <xsd:element ref="ns2:LE_x0020__x002d__x0020_Q4" minOccurs="0"/>
                <xsd:element ref="ns2:LE_x0020_Feeback" minOccurs="0"/>
                <xsd:element ref="ns2:Rubric_x0020_Reviewer_x0020__x0028_LP_x0029_" minOccurs="0"/>
                <xsd:element ref="ns2:LP_x0020__x002d__x0020_Q1" minOccurs="0"/>
                <xsd:element ref="ns2:LP_x0020__x002d__x0020_Q2" minOccurs="0"/>
                <xsd:element ref="ns2:LP_x0020__x002d__x0020_Q3" minOccurs="0"/>
                <xsd:element ref="ns2:LP_x0020__x002d__x0020_Q4" minOccurs="0"/>
                <xsd:element ref="ns2:LP_x0020_Feedback" minOccurs="0"/>
                <xsd:element ref="ns2:Course_x0020_Hand_x002d_off_x0020__x002d__x0020__x0023__x0020_Courses" minOccurs="0"/>
                <xsd:element ref="ns2:Course_x0020_Hand_x002d_off_x0020__x002d__x0020__x0023__x0020_Videos" minOccurs="0"/>
                <xsd:element ref="ns2:Learning_x0020_Path_x003a_Learning_x0020_Path_x0020__x0028_linked_x0020_to_x0020_item_x0029_" minOccurs="0"/>
                <xsd:element ref="ns2:Learning_x0020_Path_x003a_Architect" minOccurs="0"/>
                <xsd:element ref="ns2:Graphics_x0020_Complete" minOccurs="0"/>
                <xsd:element ref="ns2:Learning_x0020_Path_x003a_Instructor" minOccurs="0"/>
                <xsd:element ref="ns2:End_x0020_Date" minOccurs="0"/>
                <xsd:element ref="ns2:Slides0" minOccurs="0"/>
                <xsd:element ref="ns2:Course_x0020_Complete" minOccurs="0"/>
                <xsd:element ref="ns2:Null_x002d_date" minOccurs="0"/>
                <xsd:element ref="ns2:Course_x0020_cod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Learning_x0020_Path_x003a_Plan_x0020_Approval" minOccurs="0"/>
                <xsd:element ref="ns2:Learning_x0020_Path_x003a_ID" minOccurs="0"/>
                <xsd:element ref="ns2:Editorial_x0020_Complete" minOccurs="0"/>
                <xsd:element ref="ns2:Learning_x0020_Path_x003a_Status_x0020_Detail" minOccurs="0"/>
                <xsd:element ref="ns2:Learning_x0020_Path_x003a_Budget_x0020_Classification" minOccurs="0"/>
                <xsd:element ref="ns2:Learning_x0020_Path_x003a_Storyboard_x0020_Template" minOccurs="0"/>
                <xsd:element ref="ns2:Learning_x0020_Path_x003a_Track" minOccurs="0"/>
                <xsd:element ref="ns2:Learning_x0020_Path_x003a_Content_x0020_Area" minOccurs="0"/>
                <xsd:element ref="ns2:Learning_x0020_Path_x003a_Release_x0020_Qtr" minOccurs="0"/>
                <xsd:element ref="ns2:Learning_x0020_Path_x003a_Path_x0020_ID" minOccurs="0"/>
                <xsd:element ref="ns2:Learning_x0020_Path_x003a_Learning_x0020_Path_x0020_Info" minOccurs="0"/>
                <xsd:element ref="ns2:Learning_x0020_Path_x003a_Planning_x0020_Partner" minOccurs="0"/>
                <xsd:element ref="ns2:Learning_x0020_Path_x003a_Order" minOccurs="0"/>
                <xsd:element ref="ns2:Learning_x0020_Path_x003a_Project_x002d_main" minOccurs="0"/>
                <xsd:element ref="ns2:Planner_x003a_ID" minOccurs="0"/>
                <xsd:element ref="ns2:Learning_x0020_Path_x003a_Learning_x0020_Path_x0020__x0028_Total_x0020_Videos_x0029_" minOccurs="0"/>
                <xsd:element ref="ns2:Plan_x0020_Location" minOccurs="0"/>
                <xsd:element ref="ns2:Learning_x0020_Path_x003a_Recording_x0020_Partner" minOccurs="0"/>
                <xsd:element ref="ns2:Priority" minOccurs="0"/>
                <xsd:element ref="ns2:Learning_x0020_Path_x003a_Project_x002d_sub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Rubric_x0020_Reviewer_x0020__x0028_SEO_x0029_" minOccurs="0"/>
                <xsd:element ref="ns2:SEO_x0020__x002d__x0020_Q1" minOccurs="0"/>
                <xsd:element ref="ns2:SEO_x0020__x002d__x0020_Q2" minOccurs="0"/>
                <xsd:element ref="ns2:SEO_x0020__x002d__x0020_Q3" minOccurs="0"/>
                <xsd:element ref="ns2:SEO_x0020__x002d__x0020_Q4" minOccurs="0"/>
                <xsd:element ref="ns2:SEO_x0020_Total" minOccurs="0"/>
                <xsd:element ref="ns2:SEO_x0020_Feedback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45eef-902e-4121-abb0-1efe2a4305cb" elementFormDefault="qualified">
    <xsd:import namespace="http://schemas.microsoft.com/office/2006/documentManagement/types"/>
    <xsd:import namespace="http://schemas.microsoft.com/office/infopath/2007/PartnerControls"/>
    <xsd:element name="Learning_x0020_Path" ma:index="2" nillable="true" ma:displayName="Learning Path" ma:list="{fca098ae-51c5-4351-89dd-489c6412d92e}" ma:internalName="Learning_x0020_Path" ma:readOnly="false" ma:showField="Learning_x0020_Path_x0020__x0028">
      <xsd:simpleType>
        <xsd:restriction base="dms:Lookup"/>
      </xsd:simpleType>
    </xsd:element>
    <xsd:element name="Status" ma:index="4" ma:displayName="Status" ma:format="Dropdown" ma:indexed="true" ma:internalName="Status" ma:readOnly="false">
      <xsd:simpleType>
        <xsd:restriction base="dms:Choice">
          <xsd:enumeration value="Planning"/>
          <xsd:enumeration value="Graphic Design"/>
          <xsd:enumeration value="Editorial"/>
          <xsd:enumeration value="Recording"/>
        </xsd:restriction>
      </xsd:simpleType>
    </xsd:element>
    <xsd:element name="Status_x0020_Detail" ma:index="5" nillable="true" ma:displayName="Status Detail" ma:format="Dropdown" ma:indexed="true" ma:internalName="Status_x0020_Detail" ma:readOnly="false">
      <xsd:simpleType>
        <xsd:restriction base="dms:Choice">
          <xsd:enumeration value="Not Started"/>
          <xsd:enumeration value="In Progress"/>
          <xsd:enumeration value="Completed"/>
          <xsd:enumeration value="Needs Fixes"/>
          <xsd:enumeration value="Kick-off"/>
          <xsd:enumeration value="for Skillsoft Review"/>
          <xsd:enumeration value="Approved"/>
          <xsd:enumeration value="On-Hold"/>
        </xsd:restriction>
      </xsd:simpleType>
    </xsd:element>
    <xsd:element name="Notes0" ma:index="6" nillable="true" ma:displayName="Notes" ma:internalName="Notes0" ma:readOnly="false">
      <xsd:simpleType>
        <xsd:restriction base="dms:Text">
          <xsd:maxLength value="255"/>
        </xsd:restriction>
      </xsd:simpleType>
    </xsd:element>
    <xsd:element name="Editor0" ma:index="7" nillable="true" ma:displayName="Editor" ma:internalName="Editor0" ma:readOnly="false">
      <xsd:simpleType>
        <xsd:restriction base="dms:Text">
          <xsd:maxLength value="255"/>
        </xsd:restriction>
      </xsd:simpleType>
    </xsd:element>
    <xsd:element name="Editorial_x0020_Review_x0020__x002d__x0020__x0023__x0020_of_x0020_Slides" ma:index="8" nillable="true" ma:displayName="Editorial Review - # of Slides" ma:decimals="0" ma:internalName="Editorial_x0020_Review_x0020__x002d__x0020__x0023__x0020_of_x0020_Slides" ma:readOnly="false" ma:percentage="FALSE">
      <xsd:simpleType>
        <xsd:restriction base="dms:Number"/>
      </xsd:simpleType>
    </xsd:element>
    <xsd:element name="Editorial_x0020_Review_x0020__x002d__x0020__x0023__x0020_of_x0020_Videos" ma:index="9" nillable="true" ma:displayName="Editorial Review - # of Videos" ma:internalName="Editorial_x0020_Review_x0020__x002d__x0020__x0023__x0020_of_x0020_Videos" ma:readOnly="false" ma:percentage="FALSE">
      <xsd:simpleType>
        <xsd:restriction base="dms:Number"/>
      </xsd:simpleType>
    </xsd:element>
    <xsd:element name="Editorial_x0020_Review_x0020__x002d__x0020_Total_x0020_Time_x0020__x0028_min_x0029_" ma:index="10" nillable="true" ma:displayName="Editorial Review - Total Time (min)" ma:internalName="Editorial_x0020_Review_x0020__x002d__x0020_Total_x0020_Time_x0020__x0028_min_x0029_" ma:readOnly="false" ma:percentage="FALSE">
      <xsd:simpleType>
        <xsd:restriction base="dms:Number"/>
      </xsd:simpleType>
    </xsd:element>
    <xsd:element name="Editsheet" ma:index="12" nillable="true" ma:displayName="Editsheet (Y/N)" ma:default="0" ma:internalName="Editsheet" ma:readOnly="false">
      <xsd:simpleType>
        <xsd:restriction base="dms:Boolean"/>
      </xsd:simpleType>
    </xsd:element>
    <xsd:element name="Rubric_x0020_Reviewer_x0020__x0028_CD_x0029_" ma:index="13" nillable="true" ma:displayName="Rubric Reviewer (CD)" ma:description="Rubric Reviewer for Course Design section" ma:internalName="Rubric_x0020_Reviewer_x0020__x0028_CD_x0029_">
      <xsd:simpleType>
        <xsd:restriction base="dms:Text">
          <xsd:maxLength value="255"/>
        </xsd:restriction>
      </xsd:simpleType>
    </xsd:element>
    <xsd:element name="CD_x0020__x002d__x0020_Q1" ma:index="14" nillable="true" ma:displayName="CD - C1" ma:description="The course objectives and underlying topics/skills are clear and attainable by the target audience.&#10;0 - Remediate, 1 - Meets, 2 - Exceeds" ma:internalName="CD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2" ma:index="15" nillable="true" ma:displayName="CD - C2" ma:description="The course includes the necessary topics to cover the stated objectives.&#10;0 - Remediate, 1 - Meets, 2 - Exceeds" ma:internalName="CD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3" ma:index="16" nillable="true" ma:displayName="CD - C3" ma:description="The course does not include extraneous material or topics outside of the stated objectives.&#10;0 - Remediate, 1 - Meets, 2 - Exceeds" ma:internalName="CD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4" ma:index="17" nillable="true" ma:displayName="CD - C4" ma:description="The topics are covered in a clear and logical teaching sequence.&#10;0 - Remediate, 1 - Meets, 2 - Exceeds" ma:internalName="CD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5" ma:index="18" nillable="true" ma:displayName="CD - C5" ma:description="The topics are covered at the appropriate skill level for the intended audience.&#10;0 - Remediate, 1 - Meets, 2 - Exceeds" ma:internalName="CD_x0020__x002d__x0020_Q5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6" ma:index="19" nillable="true" ma:displayName="CD - C6" ma:description="The instructor is clear on how the topics/skills can be applied in realistic situations.&#10;0 - Remediate, 1 - Meets, 2 - Exceeds" ma:internalName="CD_x0020__x002d__x0020_Q6" ma:percentage="FALSE">
      <xsd:simpleType>
        <xsd:restriction base="dms:Number">
          <xsd:maxInclusive value="2"/>
          <xsd:minInclusive value="0"/>
        </xsd:restriction>
      </xsd:simpleType>
    </xsd:element>
    <xsd:element name="CD_x0020_Feeback" ma:index="20" nillable="true" ma:displayName="Course Design Feedback" ma:description="Provide Course Design feedback in point form that reflects the details that will be provided to vendor via email." ma:internalName="CD_x0020_Feeback">
      <xsd:simpleType>
        <xsd:restriction base="dms:Note"/>
      </xsd:simpleType>
    </xsd:element>
    <xsd:element name="QA_x0020_Reviewer" ma:index="21" nillable="true" ma:displayName="Rubric Reviewer (LE)" ma:description="Rubric Reviewer for Learning Experience section" ma:internalName="QA_x0020_Reviewer">
      <xsd:simpleType>
        <xsd:restriction base="dms:Text">
          <xsd:maxLength value="255"/>
        </xsd:restriction>
      </xsd:simpleType>
    </xsd:element>
    <xsd:element name="LE_x0020__x002d__x0020_Q1" ma:index="22" nillable="true" ma:displayName="LE - C1" ma:description="The instructor is clear on how the topics/skills can be applied in realistic situations.&#10;0 - Remediate, 1 - Meets, 2 - Exceeds" ma:internalName="LE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2" ma:index="23" nillable="true" ma:displayName="LE - C2" ma:description="The instructor is engaging and delivers the materials clearly and effectively.&#10;0 - Remediate, 1 - Meets, 2 - Exceeds" ma:internalName="LE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3" ma:index="24" nillable="true" ma:displayName="LE - C3" ma:description="The instructor demonstrates expert knowledge and delivers the content with confidence.&#10;0 - Remediate, 1 - Meets, 2 - Exceeds" ma:internalName="LE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4" ma:index="25" nillable="true" ma:displayName="LE - C4" ma:description="The course videos are error-free in both technical content and presentation.&#10;0 - Remediate, 1 - Meets, 2 - Exceeds" ma:internalName="LE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E_x0020_Feeback" ma:index="26" nillable="true" ma:displayName="Learning Experience Feedback" ma:description="Provide Learning Experience feedback in point form that reflects the details that will be provided to vendor via email." ma:internalName="LE_x0020_Feeback">
      <xsd:simpleType>
        <xsd:restriction base="dms:Note"/>
      </xsd:simpleType>
    </xsd:element>
    <xsd:element name="Rubric_x0020_Reviewer_x0020__x0028_LP_x0029_" ma:index="27" nillable="true" ma:displayName="Rubric Reviewer (LP)" ma:description="Rubric Reviewer for Learner Performance section" ma:internalName="Rubric_x0020_Reviewer_x0020__x0028_LP_x0029_">
      <xsd:simpleType>
        <xsd:restriction base="dms:Text">
          <xsd:maxLength value="255"/>
        </xsd:restriction>
      </xsd:simpleType>
    </xsd:element>
    <xsd:element name="LP_x0020__x002d__x0020_Q1" ma:index="28" nillable="true" ma:displayName="LP - C1" ma:description="The course provides continuous feedback for the learner to gauge their understanding and mastery of skills. &#10;0 - Remediate, 1 - Meets, 2 - Exceeds" ma:internalName="LP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2" ma:index="29" nillable="true" ma:displayName="LP - C2" ma:description="The course assessment tests the learner’s knowledge and skills against the stated objectives.&#10;0 - Remediate, 1 - Meets, 2 - Exceeds" ma:internalName="LP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3" ma:index="30" nillable="true" ma:displayName="LP - C3" ma:description="The course assessment tests the learner’s knowledge and skills using realistic scenarios.&#10;0 - Remediate, 1 - Meets, 2 - Exceeds" ma:internalName="LP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4" ma:index="31" nillable="true" ma:displayName="LP - C4" ma:description="Assessment questions are worded clearly, structured according to our guidelines, and error-free.&#10;0 - Remediate, 1 - Meets, 2 - Exceeds" ma:internalName="LP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P_x0020_Feedback" ma:index="32" nillable="true" ma:displayName="Learner Performance Feedback" ma:description="Provide Learner Performance feedback in point form that reflects the details that will be provided to vendor via email." ma:internalName="LP_x0020_Feedback">
      <xsd:simpleType>
        <xsd:restriction base="dms:Note"/>
      </xsd:simpleType>
    </xsd:element>
    <xsd:element name="Course_x0020_Hand_x002d_off_x0020__x002d__x0020__x0023__x0020_Courses" ma:index="33" nillable="true" ma:displayName="Course Hand-off - # Courses" ma:decimals="0" ma:internalName="Course_x0020_Hand_x002d_off_x0020__x002d__x0020__x0023__x0020_Courses" ma:readOnly="false" ma:percentage="FALSE">
      <xsd:simpleType>
        <xsd:restriction base="dms:Number"/>
      </xsd:simpleType>
    </xsd:element>
    <xsd:element name="Course_x0020_Hand_x002d_off_x0020__x002d__x0020__x0023__x0020_Videos" ma:index="34" nillable="true" ma:displayName="Course Hand-off - # Videos" ma:decimals="0" ma:internalName="Course_x0020_Hand_x002d_off_x0020__x002d__x0020__x0023__x0020_Videos" ma:readOnly="false" ma:percentage="FALSE">
      <xsd:simpleType>
        <xsd:restriction base="dms:Number"/>
      </xsd:simpleType>
    </xsd:element>
    <xsd:element name="Learning_x0020_Path_x003a_Learning_x0020_Path_x0020__x0028_linked_x0020_to_x0020_item_x0029_" ma:index="45" nillable="true" ma:displayName="Learning Path:Learning Path (linked to item)" ma:list="{fca098ae-51c5-4351-89dd-489c6412d92e}" ma:internalName="Learning_x0020_Path_x003a_Learning_x0020_Path_x0020__x0028_linked_x0020_to_x0020_item_x0029_" ma:readOnly="true" ma:showField="LinkTitleNoMenu" ma:web="d72133df-ddc6-45fd-ab4e-f14db011aa40">
      <xsd:simpleType>
        <xsd:restriction base="dms:Lookup"/>
      </xsd:simpleType>
    </xsd:element>
    <xsd:element name="Learning_x0020_Path_x003a_Architect" ma:index="46" nillable="true" ma:displayName="Content Strategist" ma:list="{fca098ae-51c5-4351-89dd-489c6412d92e}" ma:internalName="Learning_x0020_Path_x003a_Architect" ma:readOnly="true" ma:showField="Architect" ma:web="d72133df-ddc6-45fd-ab4e-f14db011aa40">
      <xsd:simpleType>
        <xsd:restriction base="dms:Lookup"/>
      </xsd:simpleType>
    </xsd:element>
    <xsd:element name="Graphics_x0020_Complete" ma:index="47" nillable="true" ma:displayName="Graphics Complete" ma:format="DateOnly" ma:hidden="true" ma:internalName="Graphics_x0020_Complete" ma:readOnly="false">
      <xsd:simpleType>
        <xsd:restriction base="dms:DateTime"/>
      </xsd:simpleType>
    </xsd:element>
    <xsd:element name="Learning_x0020_Path_x003a_Instructor" ma:index="48" nillable="true" ma:displayName="Instructor" ma:list="{fca098ae-51c5-4351-89dd-489c6412d92e}" ma:internalName="Learning_x0020_Path_x003a_Instructor" ma:readOnly="true" ma:showField="Instructor" ma:web="d72133df-ddc6-45fd-ab4e-f14db011aa40">
      <xsd:simpleType>
        <xsd:restriction base="dms:Lookup"/>
      </xsd:simpleType>
    </xsd:element>
    <xsd:element name="End_x0020_Date" ma:index="49" nillable="true" ma:displayName="Planning Complete" ma:format="DateOnly" ma:hidden="true" ma:internalName="End_x0020_Date" ma:readOnly="false">
      <xsd:simpleType>
        <xsd:restriction base="dms:DateTime"/>
      </xsd:simpleType>
    </xsd:element>
    <xsd:element name="Slides0" ma:index="50" nillable="true" ma:displayName="Slides" ma:decimals="0" ma:hidden="true" ma:internalName="Slides0" ma:readOnly="false" ma:percentage="FALSE">
      <xsd:simpleType>
        <xsd:restriction base="dms:Number"/>
      </xsd:simpleType>
    </xsd:element>
    <xsd:element name="Course_x0020_Complete" ma:index="51" nillable="true" ma:displayName="Course Complete" ma:format="DateOnly" ma:indexed="true" ma:internalName="Course_x0020_Complete" ma:readOnly="false">
      <xsd:simpleType>
        <xsd:restriction base="dms:DateTime"/>
      </xsd:simpleType>
    </xsd:element>
    <xsd:element name="Null_x002d_date" ma:index="52" nillable="true" ma:displayName="Null-date" ma:format="DateOnly" ma:hidden="true" ma:internalName="Null_x002d_date" ma:readOnly="false">
      <xsd:simpleType>
        <xsd:restriction base="dms:DateTime"/>
      </xsd:simpleType>
    </xsd:element>
    <xsd:element name="Course_x0020_code" ma:index="54" nillable="true" ma:displayName="Editsheet Location" ma:hidden="true" ma:internalName="Course_x0020_code" ma:readOnly="false">
      <xsd:simpleType>
        <xsd:restriction base="dms:Text">
          <xsd:maxLength value="255"/>
        </xsd:restriction>
      </xsd:simpleType>
    </xsd:element>
    <xsd:element name="MediaServiceMetadata" ma:index="5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6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6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6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63" nillable="true" ma:displayName="MediaServiceDateTaken" ma:hidden="true" ma:internalName="MediaServiceDateTaken" ma:readOnly="true">
      <xsd:simpleType>
        <xsd:restriction base="dms:Text"/>
      </xsd:simpleType>
    </xsd:element>
    <xsd:element name="Learning_x0020_Path_x003a_Plan_x0020_Approval" ma:index="67" nillable="true" ma:displayName="Learning Path:Plan Approval" ma:list="{fca098ae-51c5-4351-89dd-489c6412d92e}" ma:internalName="Learning_x0020_Path_x003a_Plan_x0020_Approval" ma:readOnly="true" ma:showField="PlanApproval" ma:web="d72133df-ddc6-45fd-ab4e-f14db011aa40">
      <xsd:simpleType>
        <xsd:restriction base="dms:Lookup"/>
      </xsd:simpleType>
    </xsd:element>
    <xsd:element name="Learning_x0020_Path_x003a_ID" ma:index="68" nillable="true" ma:displayName="Learning Path:ID" ma:list="{fca098ae-51c5-4351-89dd-489c6412d92e}" ma:internalName="Learning_x0020_Path_x003a_ID" ma:readOnly="true" ma:showField="ID" ma:web="d72133df-ddc6-45fd-ab4e-f14db011aa40">
      <xsd:simpleType>
        <xsd:restriction base="dms:Lookup"/>
      </xsd:simpleType>
    </xsd:element>
    <xsd:element name="Editorial_x0020_Complete" ma:index="69" nillable="true" ma:displayName="Editorial Complete" ma:format="DateOnly" ma:hidden="true" ma:internalName="Editorial_x0020_Complete" ma:readOnly="false">
      <xsd:simpleType>
        <xsd:restriction base="dms:DateTime"/>
      </xsd:simpleType>
    </xsd:element>
    <xsd:element name="Learning_x0020_Path_x003a_Status_x0020_Detail" ma:index="70" nillable="true" ma:displayName="Learning Path:Status Detail" ma:list="{fca098ae-51c5-4351-89dd-489c6412d92e}" ma:internalName="Learning_x0020_Path_x003a_Status_x0020_Detail" ma:readOnly="true" ma:showField="Status_x0020_Detail" ma:web="d72133df-ddc6-45fd-ab4e-f14db011aa40">
      <xsd:simpleType>
        <xsd:restriction base="dms:Lookup"/>
      </xsd:simpleType>
    </xsd:element>
    <xsd:element name="Learning_x0020_Path_x003a_Budget_x0020_Classification" ma:index="74" nillable="true" ma:displayName="Learning Path:Budget Classification" ma:list="{fca098ae-51c5-4351-89dd-489c6412d92e}" ma:internalName="Learning_x0020_Path_x003a_Budget_x0020_Classification" ma:readOnly="true" ma:showField="IT_x002f_Dev" ma:web="d72133df-ddc6-45fd-ab4e-f14db011aa40">
      <xsd:simpleType>
        <xsd:restriction base="dms:Lookup"/>
      </xsd:simpleType>
    </xsd:element>
    <xsd:element name="Learning_x0020_Path_x003a_Storyboard_x0020_Template" ma:index="75" nillable="true" ma:displayName="Learning Path:Storyboard Template" ma:list="{fca098ae-51c5-4351-89dd-489c6412d92e}" ma:internalName="Learning_x0020_Path_x003a_Storyboard_x0020_Template" ma:readOnly="true" ma:showField="Storyboard_x0020_Template0" ma:web="d72133df-ddc6-45fd-ab4e-f14db011aa40">
      <xsd:simpleType>
        <xsd:restriction base="dms:Lookup"/>
      </xsd:simpleType>
    </xsd:element>
    <xsd:element name="Learning_x0020_Path_x003a_Track" ma:index="76" nillable="true" ma:displayName="Track" ma:list="{fca098ae-51c5-4351-89dd-489c6412d92e}" ma:internalName="Learning_x0020_Path_x003a_Track" ma:readOnly="true" ma:showField="Track" ma:web="d72133df-ddc6-45fd-ab4e-f14db011aa40">
      <xsd:simpleType>
        <xsd:restriction base="dms:Lookup"/>
      </xsd:simpleType>
    </xsd:element>
    <xsd:element name="Learning_x0020_Path_x003a_Content_x0020_Area" ma:index="77" nillable="true" ma:displayName="Content Area" ma:list="{fca098ae-51c5-4351-89dd-489c6412d92e}" ma:internalName="Learning_x0020_Path_x003a_Content_x0020_Area" ma:readOnly="true" ma:showField="Content_x0020_Area" ma:web="d72133df-ddc6-45fd-ab4e-f14db011aa40">
      <xsd:simpleType>
        <xsd:restriction base="dms:Lookup"/>
      </xsd:simpleType>
    </xsd:element>
    <xsd:element name="Learning_x0020_Path_x003a_Release_x0020_Qtr" ma:index="78" nillable="true" ma:displayName="Learning Path:Release Qtr" ma:list="{fca098ae-51c5-4351-89dd-489c6412d92e}" ma:internalName="Learning_x0020_Path_x003a_Release_x0020_Qtr" ma:readOnly="true" ma:showField="Release_x0020_Date" ma:web="d72133df-ddc6-45fd-ab4e-f14db011aa40">
      <xsd:simpleType>
        <xsd:restriction base="dms:Lookup"/>
      </xsd:simpleType>
    </xsd:element>
    <xsd:element name="Learning_x0020_Path_x003a_Path_x0020_ID" ma:index="79" nillable="true" ma:displayName="Learning Path:Path ID" ma:list="{fca098ae-51c5-4351-89dd-489c6412d92e}" ma:internalName="Learning_x0020_Path_x003a_Path_x0020_ID" ma:readOnly="true" ma:showField="Path_x0020_ID" ma:web="d72133df-ddc6-45fd-ab4e-f14db011aa40">
      <xsd:simpleType>
        <xsd:restriction base="dms:Lookup"/>
      </xsd:simpleType>
    </xsd:element>
    <xsd:element name="Learning_x0020_Path_x003a_Learning_x0020_Path_x0020_Info" ma:index="80" nillable="true" ma:displayName="Learning Path:Learning Path Info" ma:list="{fca098ae-51c5-4351-89dd-489c6412d92e}" ma:internalName="Learning_x0020_Path_x003a_Learning_x0020_Path_x0020_Info" ma:readOnly="true" ma:showField="Learning_x0020_Path_x0020_Info" ma:web="d72133df-ddc6-45fd-ab4e-f14db011aa40">
      <xsd:simpleType>
        <xsd:restriction base="dms:Lookup"/>
      </xsd:simpleType>
    </xsd:element>
    <xsd:element name="Learning_x0020_Path_x003a_Planning_x0020_Partner" ma:index="81" nillable="true" ma:displayName="Planning Partner" ma:list="{fca098ae-51c5-4351-89dd-489c6412d92e}" ma:internalName="Learning_x0020_Path_x003a_Planning_x0020_Partner" ma:readOnly="true" ma:showField="Partner" ma:web="d72133df-ddc6-45fd-ab4e-f14db011aa40">
      <xsd:simpleType>
        <xsd:restriction base="dms:Lookup"/>
      </xsd:simpleType>
    </xsd:element>
    <xsd:element name="Learning_x0020_Path_x003a_Order" ma:index="83" nillable="true" ma:displayName="Order" ma:list="{fca098ae-51c5-4351-89dd-489c6412d92e}" ma:internalName="Learning_x0020_Path_x003a_Order" ma:readOnly="true" ma:showField="Order0" ma:web="d72133df-ddc6-45fd-ab4e-f14db011aa40">
      <xsd:simpleType>
        <xsd:restriction base="dms:Lookup"/>
      </xsd:simpleType>
    </xsd:element>
    <xsd:element name="Learning_x0020_Path_x003a_Project_x002d_main" ma:index="85" nillable="true" ma:displayName="Learning Path:Project-main" ma:list="{fca098ae-51c5-4351-89dd-489c6412d92e}" ma:internalName="Learning_x0020_Path_x003a_Project_x002d_main" ma:readOnly="true" ma:showField="Client0" ma:web="d72133df-ddc6-45fd-ab4e-f14db011aa40">
      <xsd:simpleType>
        <xsd:restriction base="dms:Lookup"/>
      </xsd:simpleType>
    </xsd:element>
    <xsd:element name="Planner_x003a_ID" ma:index="86" nillable="true" ma:displayName="Planner:ID" ma:list="{4b06387c-fd37-4ccd-a3e8-be3b20cc21b4}" ma:internalName="Planner_x003a_ID" ma:readOnly="true" ma:showField="ID" ma:web="d72133df-ddc6-45fd-ab4e-f14db011aa40">
      <xsd:simpleType>
        <xsd:restriction base="dms:Lookup"/>
      </xsd:simpleType>
    </xsd:element>
    <xsd:element name="Learning_x0020_Path_x003a_Learning_x0020_Path_x0020__x0028_Total_x0020_Videos_x0029_" ma:index="87" nillable="true" ma:displayName="Learning Path:Learning Path (Total Videos)" ma:list="{fca098ae-51c5-4351-89dd-489c6412d92e}" ma:internalName="Learning_x0020_Path_x003a_Learning_x0020_Path_x0020__x0028_Total_x0020_Videos_x0029_" ma:readOnly="true" ma:showField="Learning_x0020_Path_x0020__x0028" ma:web="d72133df-ddc6-45fd-ab4e-f14db011aa40">
      <xsd:simpleType>
        <xsd:restriction base="dms:Lookup"/>
      </xsd:simpleType>
    </xsd:element>
    <xsd:element name="Plan_x0020_Location" ma:index="89" nillable="true" ma:displayName="Plan Location" ma:hidden="true" ma:internalName="Plan_x0020_Location" ma:readOnly="false">
      <xsd:simpleType>
        <xsd:restriction base="dms:Text">
          <xsd:maxLength value="255"/>
        </xsd:restriction>
      </xsd:simpleType>
    </xsd:element>
    <xsd:element name="Learning_x0020_Path_x003a_Recording_x0020_Partner" ma:index="90" nillable="true" ma:displayName="Recording Partner" ma:list="{fca098ae-51c5-4351-89dd-489c6412d92e}" ma:internalName="Learning_x0020_Path_x003a_Recording_x0020_Partner" ma:readOnly="true" ma:showField="RecordingPartner" ma:web="d72133df-ddc6-45fd-ab4e-f14db011aa40">
      <xsd:simpleType>
        <xsd:restriction base="dms:Lookup"/>
      </xsd:simpleType>
    </xsd:element>
    <xsd:element name="Priority" ma:index="91" nillable="true" ma:displayName="Priority" ma:indexed="true" ma:internalName="Priority" ma:readOnly="false" ma:percentage="FALSE">
      <xsd:simpleType>
        <xsd:restriction base="dms:Number"/>
      </xsd:simpleType>
    </xsd:element>
    <xsd:element name="Learning_x0020_Path_x003a_Project_x002d_sub" ma:index="92" nillable="true" ma:displayName="Project-sub" ma:list="{fca098ae-51c5-4351-89dd-489c6412d92e}" ma:internalName="Learning_x0020_Path_x003a_Project_x002d_sub" ma:readOnly="true" ma:showField="Project_x002d_sub" ma:web="d72133df-ddc6-45fd-ab4e-f14db011aa40">
      <xsd:simpleType>
        <xsd:restriction base="dms:Lookup"/>
      </xsd:simpleType>
    </xsd:element>
    <xsd:element name="MediaServiceAutoTags" ma:index="93" nillable="true" ma:displayName="Tags" ma:internalName="MediaServiceAutoTags" ma:readOnly="true">
      <xsd:simpleType>
        <xsd:restriction base="dms:Text"/>
      </xsd:simpleType>
    </xsd:element>
    <xsd:element name="MediaServiceGenerationTime" ma:index="9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95" nillable="true" ma:displayName="MediaServiceEventHashCode" ma:hidden="true" ma:internalName="MediaServiceEventHashCode" ma:readOnly="true">
      <xsd:simpleType>
        <xsd:restriction base="dms:Text"/>
      </xsd:simpleType>
    </xsd:element>
    <xsd:element name="Rubric_x0020_Reviewer_x0020__x0028_SEO_x0029_" ma:index="96" nillable="true" ma:displayName="Rubric Reviewer (SEO)" ma:description="Rubric Reviewer for SEO section" ma:internalName="Rubric_x0020_Reviewer_x0020__x0028_SEO_x0029_">
      <xsd:simpleType>
        <xsd:restriction base="dms:Text">
          <xsd:maxLength value="255"/>
        </xsd:restriction>
      </xsd:simpleType>
    </xsd:element>
    <xsd:element name="SEO_x0020__x002d__x0020_Q1" ma:index="97" nillable="true" ma:displayName="SEO - Q1" ma:description="The descriptions were between 200-300 characters. If they exceeded the limit, there were obvious reasons.&#10;0 - Remediate, 1 - Meets, 2 - Exceeds" ma:internalName="SEO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2" ma:index="98" nillable="true" ma:displayName="SEO - Q2" ma:description="The descriptions were front-heavy, included primary and relevant keywords (no more than twice unless necessary), had a general CTA, and included some acronyms.&#10;0 - Remediate, 1 - Meets, 2 - Exceeds" ma:internalName="SEO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3" ma:index="99" nillable="true" ma:displayName="SEO - Q3" ma:description="The descriptions were grammatically correct and consisted of 2-4 sentences.&#10;0 - Remediate, 1 - Meets, 2 - Exceeds" ma:internalName="SEO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4" ma:index="100" nillable="true" ma:displayName="SEO - Q4" ma:description="The descriptions captured the videos' primary objectives and conveyed an accurate summary of the content from a technical perspective.&#10;0 - Remediate, 1 - Meets, 2 - Exceeds" ma:internalName="SEO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SEO_x0020_Total" ma:index="101" nillable="true" ma:displayName="SEO Total" ma:internalName="SEO_x0020_Total">
      <xsd:simpleType>
        <xsd:restriction base="dms:Number"/>
      </xsd:simpleType>
    </xsd:element>
    <xsd:element name="SEO_x0020_Feedback" ma:index="102" nillable="true" ma:displayName="SEO Feedback" ma:description="Provide SEO feedback in point form that reflects the details that will be provided to vendor via email." ma:internalName="SEO_x0020_Feedback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2133df-ddc6-45fd-ab4e-f14db011aa40" elementFormDefault="qualified">
    <xsd:import namespace="http://schemas.microsoft.com/office/2006/documentManagement/types"/>
    <xsd:import namespace="http://schemas.microsoft.com/office/infopath/2007/PartnerControls"/>
    <xsd:element name="Planner" ma:index="3" nillable="true" ma:displayName="Planner" ma:list="{4b06387c-fd37-4ccd-a3e8-be3b20cc21b4}" ma:internalName="Planner" ma:readOnly="false" ma:showField="Title" ma:web="d72133df-ddc6-45fd-ab4e-f14db011aa40">
      <xsd:simpleType>
        <xsd:restriction base="dms:Lookup"/>
      </xsd:simpleType>
    </xsd:element>
    <xsd:element name="SharedWithUsers" ma:index="6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6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72133df-ddc6-45fd-ab4e-f14db011aa40">
      <UserInfo>
        <DisplayName>John Mckeever</DisplayName>
        <AccountId>1629</AccountId>
        <AccountType/>
      </UserInfo>
    </SharedWithUsers>
    <Planner xmlns="d72133df-ddc6-45fd-ab4e-f14db011aa40">68</Planner>
    <Status xmlns="49f45eef-902e-4121-abb0-1efe2a4305cb">Recording</Status>
    <LE_x0020__x002d__x0020_Q3 xmlns="49f45eef-902e-4121-abb0-1efe2a4305cb" xsi:nil="true"/>
    <SEO_x0020__x002d__x0020_Q1 xmlns="49f45eef-902e-4121-abb0-1efe2a4305cb" xsi:nil="true"/>
    <LE_x0020__x002d__x0020_Q2 xmlns="49f45eef-902e-4121-abb0-1efe2a4305cb" xsi:nil="true"/>
    <LE_x0020__x002d__x0020_Q1 xmlns="49f45eef-902e-4121-abb0-1efe2a4305cb" xsi:nil="true"/>
    <LP_x0020__x002d__x0020_Q4 xmlns="49f45eef-902e-4121-abb0-1efe2a4305cb" xsi:nil="true"/>
    <Editorial_x0020_Complete xmlns="49f45eef-902e-4121-abb0-1efe2a4305cb">2022-05-05T03:00:00+00:00</Editorial_x0020_Complete>
    <Priority xmlns="49f45eef-902e-4121-abb0-1efe2a4305cb">0</Priority>
    <Editsheet xmlns="49f45eef-902e-4121-abb0-1efe2a4305cb">false</Editsheet>
    <Status_x0020_Detail xmlns="49f45eef-902e-4121-abb0-1efe2a4305cb">Not Started</Status_x0020_Detail>
    <Course_x0020_Hand_x002d_off_x0020__x002d__x0020__x0023__x0020_Courses xmlns="49f45eef-902e-4121-abb0-1efe2a4305cb" xsi:nil="true"/>
    <LE_x0020__x002d__x0020_Q4 xmlns="49f45eef-902e-4121-abb0-1efe2a4305cb" xsi:nil="true"/>
    <SEO_x0020_Total xmlns="49f45eef-902e-4121-abb0-1efe2a4305cb" xsi:nil="true"/>
    <SEO_x0020__x002d__x0020_Q3 xmlns="49f45eef-902e-4121-abb0-1efe2a4305cb" xsi:nil="true"/>
    <SEO_x0020__x002d__x0020_Q4 xmlns="49f45eef-902e-4121-abb0-1efe2a4305cb" xsi:nil="true"/>
    <Plan_x0020_Location xmlns="49f45eef-902e-4121-abb0-1efe2a4305cb" xsi:nil="true"/>
    <Notes0 xmlns="49f45eef-902e-4121-abb0-1efe2a4305cb">Ready for instructor review</Notes0>
    <CD_x0020__x002d__x0020_Q4 xmlns="49f45eef-902e-4121-abb0-1efe2a4305cb" xsi:nil="true"/>
    <Slides0 xmlns="49f45eef-902e-4121-abb0-1efe2a4305cb" xsi:nil="true"/>
    <SEO_x0020__x002d__x0020_Q2 xmlns="49f45eef-902e-4121-abb0-1efe2a4305cb" xsi:nil="true"/>
    <Learning_x0020_Path xmlns="49f45eef-902e-4121-abb0-1efe2a4305cb">1387</Learning_x0020_Path>
    <Editorial_x0020_Review_x0020__x002d__x0020_Total_x0020_Time_x0020__x0028_min_x0029_ xmlns="49f45eef-902e-4121-abb0-1efe2a4305cb" xsi:nil="true"/>
    <CD_x0020__x002d__x0020_Q5 xmlns="49f45eef-902e-4121-abb0-1efe2a4305cb" xsi:nil="true"/>
    <LE_x0020_Feeback xmlns="49f45eef-902e-4121-abb0-1efe2a4305cb" xsi:nil="true"/>
    <Course_x0020_Hand_x002d_off_x0020__x002d__x0020__x0023__x0020_Videos xmlns="49f45eef-902e-4121-abb0-1efe2a4305cb" xsi:nil="true"/>
    <SEO_x0020_Feedback xmlns="49f45eef-902e-4121-abb0-1efe2a4305cb" xsi:nil="true"/>
    <Editorial_x0020_Review_x0020__x002d__x0020__x0023__x0020_of_x0020_Videos xmlns="49f45eef-902e-4121-abb0-1efe2a4305cb" xsi:nil="true"/>
    <CD_x0020__x002d__x0020_Q6 xmlns="49f45eef-902e-4121-abb0-1efe2a4305cb" xsi:nil="true"/>
    <CD_x0020_Feeback xmlns="49f45eef-902e-4121-abb0-1efe2a4305cb" xsi:nil="true"/>
    <LP_x0020_Feedback xmlns="49f45eef-902e-4121-abb0-1efe2a4305cb" xsi:nil="true"/>
    <End_x0020_Date xmlns="49f45eef-902e-4121-abb0-1efe2a4305cb">2022-05-05T03:00:00+00:00</End_x0020_Date>
    <Graphics_x0020_Complete xmlns="49f45eef-902e-4121-abb0-1efe2a4305cb" xsi:nil="true"/>
    <Editor0 xmlns="49f45eef-902e-4121-abb0-1efe2a4305cb">Claudia Vautz</Editor0>
    <Editorial_x0020_Review_x0020__x002d__x0020__x0023__x0020_of_x0020_Slides xmlns="49f45eef-902e-4121-abb0-1efe2a4305cb" xsi:nil="true"/>
    <LP_x0020__x002d__x0020_Q3 xmlns="49f45eef-902e-4121-abb0-1efe2a4305cb" xsi:nil="true"/>
    <Rubric_x0020_Reviewer_x0020__x0028_SEO_x0029_ xmlns="49f45eef-902e-4121-abb0-1efe2a4305cb" xsi:nil="true"/>
    <CD_x0020__x002d__x0020_Q1 xmlns="49f45eef-902e-4121-abb0-1efe2a4305cb" xsi:nil="true"/>
    <QA_x0020_Reviewer xmlns="49f45eef-902e-4121-abb0-1efe2a4305cb" xsi:nil="true"/>
    <LP_x0020__x002d__x0020_Q2 xmlns="49f45eef-902e-4121-abb0-1efe2a4305cb" xsi:nil="true"/>
    <Rubric_x0020_Reviewer_x0020__x0028_CD_x0029_ xmlns="49f45eef-902e-4121-abb0-1efe2a4305cb" xsi:nil="true"/>
    <CD_x0020__x002d__x0020_Q2 xmlns="49f45eef-902e-4121-abb0-1efe2a4305cb" xsi:nil="true"/>
    <Rubric_x0020_Reviewer_x0020__x0028_LP_x0029_ xmlns="49f45eef-902e-4121-abb0-1efe2a4305cb" xsi:nil="true"/>
    <LP_x0020__x002d__x0020_Q1 xmlns="49f45eef-902e-4121-abb0-1efe2a4305cb" xsi:nil="true"/>
    <Course_x0020_code xmlns="49f45eef-902e-4121-abb0-1efe2a4305cb" xsi:nil="true"/>
    <CD_x0020__x002d__x0020_Q3 xmlns="49f45eef-902e-4121-abb0-1efe2a4305cb" xsi:nil="true"/>
    <Course_x0020_Complete xmlns="49f45eef-902e-4121-abb0-1efe2a4305cb" xsi:nil="true"/>
    <Null_x002d_date xmlns="49f45eef-902e-4121-abb0-1efe2a4305cb" xsi:nil="true"/>
  </documentManagement>
</p:properties>
</file>

<file path=customXml/itemProps1.xml><?xml version="1.0" encoding="utf-8"?>
<ds:datastoreItem xmlns:ds="http://schemas.openxmlformats.org/officeDocument/2006/customXml" ds:itemID="{8EAE949C-54C2-4579-A950-0083A3CAC5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675EDB-BF4F-4662-BCFC-7A3D4BD86F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f45eef-902e-4121-abb0-1efe2a4305cb"/>
    <ds:schemaRef ds:uri="d72133df-ddc6-45fd-ab4e-f14db011aa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A9EA2BC-1CE9-4C85-9716-ECCAE8B6A90A}">
  <ds:schemaRefs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d72133df-ddc6-45fd-ab4e-f14db011aa40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49f45eef-902e-4121-abb0-1efe2a4305cb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794</TotalTime>
  <Words>1825</Words>
  <Application>Microsoft Office PowerPoint</Application>
  <PresentationFormat>Widescreen</PresentationFormat>
  <Paragraphs>312</Paragraphs>
  <Slides>30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Courier New</vt:lpstr>
      <vt:lpstr>Montserrat Black</vt:lpstr>
      <vt:lpstr>Montserrat Extra Bold</vt:lpstr>
      <vt:lpstr>Montserrat ExtraBold</vt:lpstr>
      <vt:lpstr>Verdana</vt:lpstr>
      <vt:lpstr>Office Theme</vt:lpstr>
      <vt:lpstr>ECMAScript Quick Start  Day 01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Real-world Example</vt:lpstr>
      <vt:lpstr>Real-world Example</vt:lpstr>
      <vt:lpstr>Real-world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Real-world Example</vt:lpstr>
      <vt:lpstr>Real-world Example</vt:lpstr>
      <vt:lpstr>Real-world Example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https://skillsoft.sharepoint.com/sites/fy20-psv/Templates and Guidelines/Tech and Dev Bootcamp_template_v7.pptx</dc:title>
  <dc:creator>Katelyn Sullivan</dc:creator>
  <cp:lastModifiedBy>Axle Barr</cp:lastModifiedBy>
  <cp:revision>213</cp:revision>
  <dcterms:created xsi:type="dcterms:W3CDTF">2019-12-09T16:47:03Z</dcterms:created>
  <dcterms:modified xsi:type="dcterms:W3CDTF">2022-07-26T12:03:09Z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0x01010070604578BAD8E046BEA6A6953A355B7D</vt:lpwstr>
  </property>
  <property fmtid="{D5CDD505-2E9C-101B-9397-08002B2CF9AE}" pid="3" name="Order">
    <vt:r8>247500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